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</p:sldMasterIdLst>
  <p:notesMasterIdLst>
    <p:notesMasterId r:id="rId11"/>
  </p:notesMasterIdLst>
  <p:sldIdLst>
    <p:sldId id="264" r:id="rId6"/>
    <p:sldId id="282" r:id="rId7"/>
    <p:sldId id="283" r:id="rId8"/>
    <p:sldId id="284" r:id="rId9"/>
    <p:sldId id="280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676"/>
    <a:srgbClr val="F4777C"/>
    <a:srgbClr val="F1AB76"/>
    <a:srgbClr val="89C4CE"/>
    <a:srgbClr val="81B6D2"/>
    <a:srgbClr val="7D9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8E0A8-0711-4029-9B74-850BCD0EE551}" v="969" dt="2025-06-09T22:13:58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cDonald" userId="f128c95c-172d-4246-aed8-1515c12139bf" providerId="ADAL" clId="{448C14B2-546A-48FC-BB24-D26AD68E2A12}"/>
    <pc:docChg chg="custSel addSld delSld modSld sldOrd modMainMaster">
      <pc:chgData name="Heather McDonald" userId="f128c95c-172d-4246-aed8-1515c12139bf" providerId="ADAL" clId="{448C14B2-546A-48FC-BB24-D26AD68E2A12}" dt="2025-06-05T04:37:35.808" v="562" actId="2696"/>
      <pc:docMkLst>
        <pc:docMk/>
      </pc:docMkLst>
      <pc:sldChg chg="modSp del mod modShow">
        <pc:chgData name="Heather McDonald" userId="f128c95c-172d-4246-aed8-1515c12139bf" providerId="ADAL" clId="{448C14B2-546A-48FC-BB24-D26AD68E2A12}" dt="2025-06-05T04:12:10.064" v="467" actId="2696"/>
        <pc:sldMkLst>
          <pc:docMk/>
          <pc:sldMk cId="4111628761" sldId="256"/>
        </pc:sldMkLst>
        <pc:spChg chg="mod">
          <ac:chgData name="Heather McDonald" userId="f128c95c-172d-4246-aed8-1515c12139bf" providerId="ADAL" clId="{448C14B2-546A-48FC-BB24-D26AD68E2A12}" dt="2025-06-05T03:59:38.765" v="67" actId="1076"/>
          <ac:spMkLst>
            <pc:docMk/>
            <pc:sldMk cId="4111628761" sldId="256"/>
            <ac:spMk id="13" creationId="{BB89544F-48FB-0AF3-6C44-05032151AAD7}"/>
          </ac:spMkLst>
        </pc:spChg>
      </pc:sldChg>
      <pc:sldChg chg="del">
        <pc:chgData name="Heather McDonald" userId="f128c95c-172d-4246-aed8-1515c12139bf" providerId="ADAL" clId="{448C14B2-546A-48FC-BB24-D26AD68E2A12}" dt="2025-06-05T04:37:22.746" v="558" actId="2696"/>
        <pc:sldMkLst>
          <pc:docMk/>
          <pc:sldMk cId="1677690868" sldId="260"/>
        </pc:sldMkLst>
      </pc:sldChg>
      <pc:sldChg chg="modSp mod ord">
        <pc:chgData name="Heather McDonald" userId="f128c95c-172d-4246-aed8-1515c12139bf" providerId="ADAL" clId="{448C14B2-546A-48FC-BB24-D26AD68E2A12}" dt="2025-06-05T04:11:52.973" v="466" actId="20577"/>
        <pc:sldMkLst>
          <pc:docMk/>
          <pc:sldMk cId="493346216" sldId="264"/>
        </pc:sldMkLst>
        <pc:spChg chg="mod">
          <ac:chgData name="Heather McDonald" userId="f128c95c-172d-4246-aed8-1515c12139bf" providerId="ADAL" clId="{448C14B2-546A-48FC-BB24-D26AD68E2A12}" dt="2025-06-05T04:11:52.973" v="466" actId="20577"/>
          <ac:spMkLst>
            <pc:docMk/>
            <pc:sldMk cId="493346216" sldId="264"/>
            <ac:spMk id="5" creationId="{9E202C61-0EB0-6225-B53D-39FDCD2D4241}"/>
          </ac:spMkLst>
        </pc:spChg>
      </pc:sldChg>
      <pc:sldChg chg="del">
        <pc:chgData name="Heather McDonald" userId="f128c95c-172d-4246-aed8-1515c12139bf" providerId="ADAL" clId="{448C14B2-546A-48FC-BB24-D26AD68E2A12}" dt="2025-06-05T04:11:15.983" v="443" actId="2696"/>
        <pc:sldMkLst>
          <pc:docMk/>
          <pc:sldMk cId="2600276838" sldId="272"/>
        </pc:sldMkLst>
      </pc:sldChg>
      <pc:sldChg chg="del">
        <pc:chgData name="Heather McDonald" userId="f128c95c-172d-4246-aed8-1515c12139bf" providerId="ADAL" clId="{448C14B2-546A-48FC-BB24-D26AD68E2A12}" dt="2025-06-05T04:37:25.971" v="559" actId="2696"/>
        <pc:sldMkLst>
          <pc:docMk/>
          <pc:sldMk cId="2993610623" sldId="274"/>
        </pc:sldMkLst>
      </pc:sldChg>
      <pc:sldChg chg="del">
        <pc:chgData name="Heather McDonald" userId="f128c95c-172d-4246-aed8-1515c12139bf" providerId="ADAL" clId="{448C14B2-546A-48FC-BB24-D26AD68E2A12}" dt="2025-06-05T04:37:30.008" v="560" actId="2696"/>
        <pc:sldMkLst>
          <pc:docMk/>
          <pc:sldMk cId="3194030163" sldId="275"/>
        </pc:sldMkLst>
      </pc:sldChg>
      <pc:sldChg chg="del">
        <pc:chgData name="Heather McDonald" userId="f128c95c-172d-4246-aed8-1515c12139bf" providerId="ADAL" clId="{448C14B2-546A-48FC-BB24-D26AD68E2A12}" dt="2025-06-05T04:37:33.281" v="561" actId="2696"/>
        <pc:sldMkLst>
          <pc:docMk/>
          <pc:sldMk cId="360391118" sldId="276"/>
        </pc:sldMkLst>
      </pc:sldChg>
      <pc:sldChg chg="del">
        <pc:chgData name="Heather McDonald" userId="f128c95c-172d-4246-aed8-1515c12139bf" providerId="ADAL" clId="{448C14B2-546A-48FC-BB24-D26AD68E2A12}" dt="2025-06-05T04:37:35.808" v="562" actId="2696"/>
        <pc:sldMkLst>
          <pc:docMk/>
          <pc:sldMk cId="1776795743" sldId="277"/>
        </pc:sldMkLst>
      </pc:sldChg>
      <pc:sldChg chg="modSp mod">
        <pc:chgData name="Heather McDonald" userId="f128c95c-172d-4246-aed8-1515c12139bf" providerId="ADAL" clId="{448C14B2-546A-48FC-BB24-D26AD68E2A12}" dt="2025-06-05T04:36:27.687" v="556" actId="14100"/>
        <pc:sldMkLst>
          <pc:docMk/>
          <pc:sldMk cId="2456067278" sldId="280"/>
        </pc:sldMkLst>
        <pc:spChg chg="mod">
          <ac:chgData name="Heather McDonald" userId="f128c95c-172d-4246-aed8-1515c12139bf" providerId="ADAL" clId="{448C14B2-546A-48FC-BB24-D26AD68E2A12}" dt="2025-06-05T04:06:42.635" v="157" actId="20577"/>
          <ac:spMkLst>
            <pc:docMk/>
            <pc:sldMk cId="2456067278" sldId="280"/>
            <ac:spMk id="2" creationId="{86CF0406-FBB6-90AE-2A33-AEC2DF6E1C9B}"/>
          </ac:spMkLst>
        </pc:spChg>
        <pc:spChg chg="mod">
          <ac:chgData name="Heather McDonald" userId="f128c95c-172d-4246-aed8-1515c12139bf" providerId="ADAL" clId="{448C14B2-546A-48FC-BB24-D26AD68E2A12}" dt="2025-06-05T04:36:27.687" v="556" actId="14100"/>
          <ac:spMkLst>
            <pc:docMk/>
            <pc:sldMk cId="2456067278" sldId="280"/>
            <ac:spMk id="3" creationId="{496F5A5F-CB39-B8DE-6752-330E4D37A0CB}"/>
          </ac:spMkLst>
        </pc:spChg>
        <pc:picChg chg="mod">
          <ac:chgData name="Heather McDonald" userId="f128c95c-172d-4246-aed8-1515c12139bf" providerId="ADAL" clId="{448C14B2-546A-48FC-BB24-D26AD68E2A12}" dt="2025-06-05T04:36:24.831" v="555" actId="14100"/>
          <ac:picMkLst>
            <pc:docMk/>
            <pc:sldMk cId="2456067278" sldId="280"/>
            <ac:picMk id="9" creationId="{39EF9FCA-6EA3-6BD1-BE73-2C3F72209E84}"/>
          </ac:picMkLst>
        </pc:picChg>
      </pc:sldChg>
      <pc:sldChg chg="del mod modShow">
        <pc:chgData name="Heather McDonald" userId="f128c95c-172d-4246-aed8-1515c12139bf" providerId="ADAL" clId="{448C14B2-546A-48FC-BB24-D26AD68E2A12}" dt="2025-06-05T04:37:16.377" v="557" actId="2696"/>
        <pc:sldMkLst>
          <pc:docMk/>
          <pc:sldMk cId="1299186396" sldId="281"/>
        </pc:sldMkLst>
      </pc:sldChg>
      <pc:sldChg chg="modSp new mod">
        <pc:chgData name="Heather McDonald" userId="f128c95c-172d-4246-aed8-1515c12139bf" providerId="ADAL" clId="{448C14B2-546A-48FC-BB24-D26AD68E2A12}" dt="2025-06-05T04:32:48.047" v="483" actId="20577"/>
        <pc:sldMkLst>
          <pc:docMk/>
          <pc:sldMk cId="1740072700" sldId="282"/>
        </pc:sldMkLst>
        <pc:spChg chg="mod">
          <ac:chgData name="Heather McDonald" userId="f128c95c-172d-4246-aed8-1515c12139bf" providerId="ADAL" clId="{448C14B2-546A-48FC-BB24-D26AD68E2A12}" dt="2025-06-05T04:00:46.455" v="94" actId="20577"/>
          <ac:spMkLst>
            <pc:docMk/>
            <pc:sldMk cId="1740072700" sldId="282"/>
            <ac:spMk id="2" creationId="{C524F79D-6D4E-99E8-3B00-BB6A24F6271F}"/>
          </ac:spMkLst>
        </pc:spChg>
        <pc:spChg chg="mod">
          <ac:chgData name="Heather McDonald" userId="f128c95c-172d-4246-aed8-1515c12139bf" providerId="ADAL" clId="{448C14B2-546A-48FC-BB24-D26AD68E2A12}" dt="2025-06-05T04:32:48.047" v="483" actId="20577"/>
          <ac:spMkLst>
            <pc:docMk/>
            <pc:sldMk cId="1740072700" sldId="282"/>
            <ac:spMk id="3" creationId="{C25DF798-7A56-26EE-C449-134083BB4C50}"/>
          </ac:spMkLst>
        </pc:spChg>
      </pc:sldChg>
      <pc:sldChg chg="modSp add mod">
        <pc:chgData name="Heather McDonald" userId="f128c95c-172d-4246-aed8-1515c12139bf" providerId="ADAL" clId="{448C14B2-546A-48FC-BB24-D26AD68E2A12}" dt="2025-06-05T04:33:47.158" v="492" actId="12"/>
        <pc:sldMkLst>
          <pc:docMk/>
          <pc:sldMk cId="1310353864" sldId="283"/>
        </pc:sldMkLst>
        <pc:spChg chg="mod">
          <ac:chgData name="Heather McDonald" userId="f128c95c-172d-4246-aed8-1515c12139bf" providerId="ADAL" clId="{448C14B2-546A-48FC-BB24-D26AD68E2A12}" dt="2025-06-05T04:01:13.543" v="120" actId="20577"/>
          <ac:spMkLst>
            <pc:docMk/>
            <pc:sldMk cId="1310353864" sldId="283"/>
            <ac:spMk id="2" creationId="{C524F79D-6D4E-99E8-3B00-BB6A24F6271F}"/>
          </ac:spMkLst>
        </pc:spChg>
        <pc:spChg chg="mod">
          <ac:chgData name="Heather McDonald" userId="f128c95c-172d-4246-aed8-1515c12139bf" providerId="ADAL" clId="{448C14B2-546A-48FC-BB24-D26AD68E2A12}" dt="2025-06-05T04:33:47.158" v="492" actId="12"/>
          <ac:spMkLst>
            <pc:docMk/>
            <pc:sldMk cId="1310353864" sldId="283"/>
            <ac:spMk id="3" creationId="{C25DF798-7A56-26EE-C449-134083BB4C50}"/>
          </ac:spMkLst>
        </pc:spChg>
      </pc:sldChg>
      <pc:sldChg chg="modSp add mod">
        <pc:chgData name="Heather McDonald" userId="f128c95c-172d-4246-aed8-1515c12139bf" providerId="ADAL" clId="{448C14B2-546A-48FC-BB24-D26AD68E2A12}" dt="2025-06-05T04:34:53.099" v="496" actId="12"/>
        <pc:sldMkLst>
          <pc:docMk/>
          <pc:sldMk cId="2910905747" sldId="284"/>
        </pc:sldMkLst>
        <pc:spChg chg="mod">
          <ac:chgData name="Heather McDonald" userId="f128c95c-172d-4246-aed8-1515c12139bf" providerId="ADAL" clId="{448C14B2-546A-48FC-BB24-D26AD68E2A12}" dt="2025-06-05T04:01:28.663" v="144" actId="20577"/>
          <ac:spMkLst>
            <pc:docMk/>
            <pc:sldMk cId="2910905747" sldId="284"/>
            <ac:spMk id="2" creationId="{C524F79D-6D4E-99E8-3B00-BB6A24F6271F}"/>
          </ac:spMkLst>
        </pc:spChg>
        <pc:spChg chg="mod">
          <ac:chgData name="Heather McDonald" userId="f128c95c-172d-4246-aed8-1515c12139bf" providerId="ADAL" clId="{448C14B2-546A-48FC-BB24-D26AD68E2A12}" dt="2025-06-05T04:34:53.099" v="496" actId="12"/>
          <ac:spMkLst>
            <pc:docMk/>
            <pc:sldMk cId="2910905747" sldId="284"/>
            <ac:spMk id="3" creationId="{C25DF798-7A56-26EE-C449-134083BB4C50}"/>
          </ac:spMkLst>
        </pc:spChg>
      </pc:sldChg>
      <pc:sldMasterChg chg="delSp mod">
        <pc:chgData name="Heather McDonald" userId="f128c95c-172d-4246-aed8-1515c12139bf" providerId="ADAL" clId="{448C14B2-546A-48FC-BB24-D26AD68E2A12}" dt="2025-06-05T04:12:52.012" v="468" actId="478"/>
        <pc:sldMasterMkLst>
          <pc:docMk/>
          <pc:sldMasterMk cId="892101421" sldId="2147483660"/>
        </pc:sldMasterMkLst>
        <pc:spChg chg="del">
          <ac:chgData name="Heather McDonald" userId="f128c95c-172d-4246-aed8-1515c12139bf" providerId="ADAL" clId="{448C14B2-546A-48FC-BB24-D26AD68E2A12}" dt="2025-06-05T04:12:52.012" v="468" actId="478"/>
          <ac:spMkLst>
            <pc:docMk/>
            <pc:sldMasterMk cId="892101421" sldId="2147483660"/>
            <ac:spMk id="5" creationId="{2CF635BE-041C-FF86-101F-DA4AF451CE76}"/>
          </ac:spMkLst>
        </pc:spChg>
      </pc:sldMasterChg>
    </pc:docChg>
  </pc:docChgLst>
  <pc:docChgLst>
    <pc:chgData name="Joe Fowler" userId="6d6505ca-bc33-4b0e-8cd1-4f99832033d8" providerId="ADAL" clId="{02A8E0A8-0711-4029-9B74-850BCD0EE551}"/>
    <pc:docChg chg="custSel modSld">
      <pc:chgData name="Joe Fowler" userId="6d6505ca-bc33-4b0e-8cd1-4f99832033d8" providerId="ADAL" clId="{02A8E0A8-0711-4029-9B74-850BCD0EE551}" dt="2025-06-09T22:13:58.760" v="968" actId="27636"/>
      <pc:docMkLst>
        <pc:docMk/>
      </pc:docMkLst>
      <pc:sldChg chg="modSp mod">
        <pc:chgData name="Joe Fowler" userId="6d6505ca-bc33-4b0e-8cd1-4f99832033d8" providerId="ADAL" clId="{02A8E0A8-0711-4029-9B74-850BCD0EE551}" dt="2025-06-09T03:25:57.997" v="937" actId="20577"/>
        <pc:sldMkLst>
          <pc:docMk/>
          <pc:sldMk cId="2456067278" sldId="280"/>
        </pc:sldMkLst>
        <pc:spChg chg="mod">
          <ac:chgData name="Joe Fowler" userId="6d6505ca-bc33-4b0e-8cd1-4f99832033d8" providerId="ADAL" clId="{02A8E0A8-0711-4029-9B74-850BCD0EE551}" dt="2025-06-09T03:25:57.997" v="937" actId="20577"/>
          <ac:spMkLst>
            <pc:docMk/>
            <pc:sldMk cId="2456067278" sldId="280"/>
            <ac:spMk id="3" creationId="{496F5A5F-CB39-B8DE-6752-330E4D37A0CB}"/>
          </ac:spMkLst>
        </pc:spChg>
      </pc:sldChg>
      <pc:sldChg chg="modSp mod">
        <pc:chgData name="Joe Fowler" userId="6d6505ca-bc33-4b0e-8cd1-4f99832033d8" providerId="ADAL" clId="{02A8E0A8-0711-4029-9B74-850BCD0EE551}" dt="2025-06-09T22:13:58.760" v="968" actId="27636"/>
        <pc:sldMkLst>
          <pc:docMk/>
          <pc:sldMk cId="1740072700" sldId="282"/>
        </pc:sldMkLst>
        <pc:spChg chg="mod">
          <ac:chgData name="Joe Fowler" userId="6d6505ca-bc33-4b0e-8cd1-4f99832033d8" providerId="ADAL" clId="{02A8E0A8-0711-4029-9B74-850BCD0EE551}" dt="2025-06-09T22:13:58.760" v="968" actId="27636"/>
          <ac:spMkLst>
            <pc:docMk/>
            <pc:sldMk cId="1740072700" sldId="282"/>
            <ac:spMk id="3" creationId="{C25DF798-7A56-26EE-C449-134083BB4C50}"/>
          </ac:spMkLst>
        </pc:spChg>
      </pc:sldChg>
      <pc:sldChg chg="modSp mod">
        <pc:chgData name="Joe Fowler" userId="6d6505ca-bc33-4b0e-8cd1-4f99832033d8" providerId="ADAL" clId="{02A8E0A8-0711-4029-9B74-850BCD0EE551}" dt="2025-06-09T03:19:30.091" v="404" actId="20577"/>
        <pc:sldMkLst>
          <pc:docMk/>
          <pc:sldMk cId="1310353864" sldId="283"/>
        </pc:sldMkLst>
        <pc:spChg chg="mod">
          <ac:chgData name="Joe Fowler" userId="6d6505ca-bc33-4b0e-8cd1-4f99832033d8" providerId="ADAL" clId="{02A8E0A8-0711-4029-9B74-850BCD0EE551}" dt="2025-06-09T03:19:30.091" v="404" actId="20577"/>
          <ac:spMkLst>
            <pc:docMk/>
            <pc:sldMk cId="1310353864" sldId="283"/>
            <ac:spMk id="3" creationId="{C25DF798-7A56-26EE-C449-134083BB4C50}"/>
          </ac:spMkLst>
        </pc:spChg>
      </pc:sldChg>
      <pc:sldChg chg="modSp mod">
        <pc:chgData name="Joe Fowler" userId="6d6505ca-bc33-4b0e-8cd1-4f99832033d8" providerId="ADAL" clId="{02A8E0A8-0711-4029-9B74-850BCD0EE551}" dt="2025-06-09T03:25:12.415" v="872" actId="20577"/>
        <pc:sldMkLst>
          <pc:docMk/>
          <pc:sldMk cId="2910905747" sldId="284"/>
        </pc:sldMkLst>
        <pc:spChg chg="mod">
          <ac:chgData name="Joe Fowler" userId="6d6505ca-bc33-4b0e-8cd1-4f99832033d8" providerId="ADAL" clId="{02A8E0A8-0711-4029-9B74-850BCD0EE551}" dt="2025-06-09T03:25:12.415" v="872" actId="20577"/>
          <ac:spMkLst>
            <pc:docMk/>
            <pc:sldMk cId="2910905747" sldId="284"/>
            <ac:spMk id="3" creationId="{C25DF798-7A56-26EE-C449-134083BB4C50}"/>
          </ac:spMkLst>
        </pc:spChg>
      </pc:sldChg>
    </pc:docChg>
  </pc:docChgLst>
  <pc:docChgLst>
    <pc:chgData name="Meriana Johnsen" userId="S::meriana.johnsen@sia.govt.nz::b86093c2-112f-4fae-8e3b-d6131576e1b2" providerId="AD" clId="Web-{31E3877E-4DA5-4E03-5511-349F1EDD2827}"/>
    <pc:docChg chg="modSld">
      <pc:chgData name="Meriana Johnsen" userId="S::meriana.johnsen@sia.govt.nz::b86093c2-112f-4fae-8e3b-d6131576e1b2" providerId="AD" clId="Web-{31E3877E-4DA5-4E03-5511-349F1EDD2827}" dt="2025-06-05T04:45:47.935" v="40" actId="20577"/>
      <pc:docMkLst>
        <pc:docMk/>
      </pc:docMkLst>
      <pc:sldChg chg="modSp">
        <pc:chgData name="Meriana Johnsen" userId="S::meriana.johnsen@sia.govt.nz::b86093c2-112f-4fae-8e3b-d6131576e1b2" providerId="AD" clId="Web-{31E3877E-4DA5-4E03-5511-349F1EDD2827}" dt="2025-06-05T04:43:22.960" v="1" actId="20577"/>
        <pc:sldMkLst>
          <pc:docMk/>
          <pc:sldMk cId="493346216" sldId="264"/>
        </pc:sldMkLst>
        <pc:spChg chg="mod">
          <ac:chgData name="Meriana Johnsen" userId="S::meriana.johnsen@sia.govt.nz::b86093c2-112f-4fae-8e3b-d6131576e1b2" providerId="AD" clId="Web-{31E3877E-4DA5-4E03-5511-349F1EDD2827}" dt="2025-06-05T04:43:22.960" v="1" actId="20577"/>
          <ac:spMkLst>
            <pc:docMk/>
            <pc:sldMk cId="493346216" sldId="264"/>
            <ac:spMk id="5" creationId="{9E202C61-0EB0-6225-B53D-39FDCD2D4241}"/>
          </ac:spMkLst>
        </pc:spChg>
      </pc:sldChg>
      <pc:sldChg chg="modSp">
        <pc:chgData name="Meriana Johnsen" userId="S::meriana.johnsen@sia.govt.nz::b86093c2-112f-4fae-8e3b-d6131576e1b2" providerId="AD" clId="Web-{31E3877E-4DA5-4E03-5511-349F1EDD2827}" dt="2025-06-05T04:44:35.166" v="4" actId="20577"/>
        <pc:sldMkLst>
          <pc:docMk/>
          <pc:sldMk cId="2456067278" sldId="280"/>
        </pc:sldMkLst>
        <pc:spChg chg="mod">
          <ac:chgData name="Meriana Johnsen" userId="S::meriana.johnsen@sia.govt.nz::b86093c2-112f-4fae-8e3b-d6131576e1b2" providerId="AD" clId="Web-{31E3877E-4DA5-4E03-5511-349F1EDD2827}" dt="2025-06-05T04:44:35.166" v="4" actId="20577"/>
          <ac:spMkLst>
            <pc:docMk/>
            <pc:sldMk cId="2456067278" sldId="280"/>
            <ac:spMk id="3" creationId="{496F5A5F-CB39-B8DE-6752-330E4D37A0CB}"/>
          </ac:spMkLst>
        </pc:spChg>
      </pc:sldChg>
      <pc:sldChg chg="modSp">
        <pc:chgData name="Meriana Johnsen" userId="S::meriana.johnsen@sia.govt.nz::b86093c2-112f-4fae-8e3b-d6131576e1b2" providerId="AD" clId="Web-{31E3877E-4DA5-4E03-5511-349F1EDD2827}" dt="2025-06-05T04:45:47.935" v="40" actId="20577"/>
        <pc:sldMkLst>
          <pc:docMk/>
          <pc:sldMk cId="2910905747" sldId="284"/>
        </pc:sldMkLst>
        <pc:spChg chg="mod">
          <ac:chgData name="Meriana Johnsen" userId="S::meriana.johnsen@sia.govt.nz::b86093c2-112f-4fae-8e3b-d6131576e1b2" providerId="AD" clId="Web-{31E3877E-4DA5-4E03-5511-349F1EDD2827}" dt="2025-06-05T04:45:47.935" v="40" actId="20577"/>
          <ac:spMkLst>
            <pc:docMk/>
            <pc:sldMk cId="2910905747" sldId="284"/>
            <ac:spMk id="3" creationId="{C25DF798-7A56-26EE-C449-134083BB4C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ADC5-0906-8C49-8752-CEE37E3CDAC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C65C-D1AD-0340-AFB1-65D61318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8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CB22DF-D187-32B7-59C8-6CDD089B2F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00" y="-235"/>
            <a:ext cx="9705599" cy="6858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5D67BE-7EE3-3A28-4E41-FCFF985A1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338" y="5758769"/>
            <a:ext cx="5435600" cy="64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8338" y="1005052"/>
            <a:ext cx="7840662" cy="1421346"/>
          </a:xfrm>
        </p:spPr>
        <p:txBody>
          <a:bodyPr anchor="t" anchorCtr="0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your report title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8338" y="3058311"/>
            <a:ext cx="7840662" cy="33239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you subtitle here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9F3190-BF62-B45E-3B82-3FC94D99B3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38" y="4022623"/>
            <a:ext cx="7840662" cy="193899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add your date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1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red)">
    <p:bg>
      <p:bgPr>
        <a:solidFill>
          <a:srgbClr val="F477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DCCF86-384B-D5E8-12A3-383E4B406C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207" y="0"/>
            <a:ext cx="9688648" cy="685799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880" y="584200"/>
            <a:ext cx="6332933" cy="5029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add your section title or large statement or quote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9C5304-6F8E-8C4A-96E8-070B5C30F2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6ED62A-B274-F306-33A7-2A821B20DD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b="1"/>
              <a:t>Social Investment Agency | Toi Hau Tāngata</a:t>
            </a:r>
          </a:p>
        </p:txBody>
      </p:sp>
    </p:spTree>
    <p:extLst>
      <p:ext uri="{BB962C8B-B14F-4D97-AF65-F5344CB8AC3E}">
        <p14:creationId xmlns:p14="http://schemas.microsoft.com/office/powerpoint/2010/main" val="315462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602864"/>
            <a:ext cx="8569325" cy="479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38" y="1449389"/>
            <a:ext cx="8569324" cy="4824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304-6F8E-8C4A-96E8-070B5C30F2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65FC0C-A6B3-A089-C008-1B553A6ECD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rgbClr val="767676"/>
                </a:solidFill>
              </a:rPr>
              <a:t>Social Investment Agency | Toi Hau Tāngata</a:t>
            </a:r>
          </a:p>
        </p:txBody>
      </p:sp>
    </p:spTree>
    <p:extLst>
      <p:ext uri="{BB962C8B-B14F-4D97-AF65-F5344CB8AC3E}">
        <p14:creationId xmlns:p14="http://schemas.microsoft.com/office/powerpoint/2010/main" val="106341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602864"/>
            <a:ext cx="8569325" cy="479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38" y="1449388"/>
            <a:ext cx="4104000" cy="4824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3663" y="1449388"/>
            <a:ext cx="4104000" cy="4824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304-6F8E-8C4A-96E8-070B5C30F2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B1D1C-E5EA-F9FD-A39A-CF4944F699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rgbClr val="767676"/>
                </a:solidFill>
              </a:rPr>
              <a:t>Social Investment Agency | Toi Hau Tāngata</a:t>
            </a:r>
          </a:p>
        </p:txBody>
      </p:sp>
    </p:spTree>
    <p:extLst>
      <p:ext uri="{BB962C8B-B14F-4D97-AF65-F5344CB8AC3E}">
        <p14:creationId xmlns:p14="http://schemas.microsoft.com/office/powerpoint/2010/main" val="229964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– 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602864"/>
            <a:ext cx="8569325" cy="479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38" y="1449388"/>
            <a:ext cx="4104000" cy="4824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6659" y="1449388"/>
            <a:ext cx="2911003" cy="991944"/>
          </a:xfrm>
        </p:spPr>
        <p:txBody>
          <a:bodyPr lIns="36000" tIns="36000" rIns="36000" bIns="36000" anchor="ctr" anchorCtr="0"/>
          <a:lstStyle/>
          <a:p>
            <a:pPr lvl="5"/>
            <a:r>
              <a:rPr lang="en-GB"/>
              <a:t>Click to edit icon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304-6F8E-8C4A-96E8-070B5C30F2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B1D1C-E5EA-F9FD-A39A-CF4944F699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rgbClr val="767676"/>
                </a:solidFill>
              </a:rPr>
              <a:t>Social Investment Agency | Toi Hau Tāngata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F075DC3-2993-166E-ACCD-C0F0E4A033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3972" y="1449388"/>
            <a:ext cx="997200" cy="991944"/>
          </a:xfrm>
        </p:spPr>
        <p:txBody>
          <a:bodyPr tIns="36000"/>
          <a:lstStyle>
            <a:lvl6pPr algn="ctr">
              <a:defRPr/>
            </a:lvl6pPr>
          </a:lstStyle>
          <a:p>
            <a:pPr lvl="5"/>
            <a:r>
              <a:rPr lang="en-US"/>
              <a:t>Click icon to add picture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839B84F-9C1E-3EF4-80B2-EBB6EF05292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26659" y="2726877"/>
            <a:ext cx="2911003" cy="991944"/>
          </a:xfrm>
        </p:spPr>
        <p:txBody>
          <a:bodyPr lIns="36000" tIns="36000" rIns="36000" bIns="36000" anchor="ctr" anchorCtr="0"/>
          <a:lstStyle/>
          <a:p>
            <a:pPr lvl="5"/>
            <a:r>
              <a:rPr lang="en-GB"/>
              <a:t>Click to edit icon text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F8BD0116-69C1-D772-1E85-AF1D3A2769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33972" y="2726877"/>
            <a:ext cx="997200" cy="991944"/>
          </a:xfrm>
        </p:spPr>
        <p:txBody>
          <a:bodyPr tIns="36000"/>
          <a:lstStyle>
            <a:lvl6pPr algn="ctr">
              <a:defRPr/>
            </a:lvl6pPr>
          </a:lstStyle>
          <a:p>
            <a:pPr lvl="5"/>
            <a:r>
              <a:rPr lang="en-US"/>
              <a:t>Click icon to add picture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8D939B53-EC97-A1C9-F9CB-C9D4B3BE870C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26659" y="4004366"/>
            <a:ext cx="2911003" cy="991944"/>
          </a:xfrm>
        </p:spPr>
        <p:txBody>
          <a:bodyPr lIns="36000" tIns="36000" rIns="36000" bIns="36000" anchor="ctr" anchorCtr="0"/>
          <a:lstStyle/>
          <a:p>
            <a:pPr lvl="5"/>
            <a:r>
              <a:rPr lang="en-GB"/>
              <a:t>Click to edit icon text</a:t>
            </a:r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7AEA78B2-6DFC-2DA8-75D6-D78E19F63A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33972" y="4004366"/>
            <a:ext cx="997200" cy="991944"/>
          </a:xfrm>
        </p:spPr>
        <p:txBody>
          <a:bodyPr tIns="36000"/>
          <a:lstStyle>
            <a:lvl6pPr algn="ctr">
              <a:defRPr/>
            </a:lvl6pPr>
          </a:lstStyle>
          <a:p>
            <a:pPr lvl="5"/>
            <a:r>
              <a:rPr lang="en-US"/>
              <a:t>Click icon to add picture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112B2138-35AE-F7D8-FA51-A8F66BE4ABCA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326659" y="5281856"/>
            <a:ext cx="2911003" cy="991944"/>
          </a:xfrm>
        </p:spPr>
        <p:txBody>
          <a:bodyPr lIns="36000" tIns="36000" rIns="36000" bIns="36000" anchor="ctr" anchorCtr="0"/>
          <a:lstStyle/>
          <a:p>
            <a:pPr lvl="5"/>
            <a:r>
              <a:rPr lang="en-GB"/>
              <a:t>Click to edit icon text</a:t>
            </a:r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4B5E14E6-99D3-BCD2-7182-4FE4287C2FC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33972" y="5281856"/>
            <a:ext cx="997200" cy="991944"/>
          </a:xfrm>
        </p:spPr>
        <p:txBody>
          <a:bodyPr tIns="36000"/>
          <a:lstStyle>
            <a:lvl6pPr algn="ctr">
              <a:defRPr/>
            </a:lvl6pPr>
          </a:lstStyle>
          <a:p>
            <a:pPr lvl="5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6151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9" y="602863"/>
            <a:ext cx="4284663" cy="846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39" y="1921789"/>
            <a:ext cx="4284662" cy="4352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65FC0C-A6B3-A089-C008-1B553A6ECD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rgbClr val="767676"/>
                </a:solidFill>
              </a:rPr>
              <a:t>Social Investment Agency | Toi </a:t>
            </a:r>
            <a:r>
              <a:rPr lang="en-US" b="1" err="1">
                <a:solidFill>
                  <a:srgbClr val="767676"/>
                </a:solidFill>
              </a:rPr>
              <a:t>Hau</a:t>
            </a:r>
            <a:r>
              <a:rPr lang="en-US" b="1">
                <a:solidFill>
                  <a:srgbClr val="767676"/>
                </a:solidFill>
              </a:rPr>
              <a:t> </a:t>
            </a:r>
            <a:r>
              <a:rPr lang="en-US" b="1" err="1">
                <a:solidFill>
                  <a:srgbClr val="767676"/>
                </a:solidFill>
              </a:rPr>
              <a:t>Tāngata</a:t>
            </a:r>
            <a:endParaRPr lang="en-US" b="1">
              <a:solidFill>
                <a:srgbClr val="767676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FECA65-669D-95C6-DE9F-1F28116AC3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1339" y="0"/>
            <a:ext cx="4284662" cy="6858000"/>
          </a:xfrm>
        </p:spPr>
        <p:txBody>
          <a:bodyPr tIns="36000"/>
          <a:lstStyle>
            <a:lvl2pPr algn="ctr">
              <a:defRPr/>
            </a:lvl2pPr>
          </a:lstStyle>
          <a:p>
            <a:pPr lvl="1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54139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CB22DF-D187-32B7-59C8-6CDD089B2F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00" y="-235"/>
            <a:ext cx="9705599" cy="6858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5D67BE-7EE3-3A28-4E41-FCFF985A1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338" y="5758769"/>
            <a:ext cx="5435600" cy="6477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9F3190-BF62-B45E-3B82-3FC94D99B3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37" y="1459472"/>
            <a:ext cx="8569325" cy="33239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[Insert team name/contact person]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5F5C269F-6611-09B8-9AB5-9E73C967E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337" y="2225164"/>
            <a:ext cx="8569325" cy="193899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[Insert contact email (</a:t>
            </a:r>
            <a:r>
              <a:rPr lang="en-GB" err="1"/>
              <a:t>info@sia.govt.nz</a:t>
            </a:r>
            <a:r>
              <a:rPr lang="en-GB"/>
              <a:t> or alternative) and/or phone and/or weblink on separate line]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6E70320-2BE3-0989-2E4C-7A8AE202A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337" y="2682364"/>
            <a:ext cx="8569325" cy="193899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err="1"/>
              <a:t>sia.govt.nz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22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CB22DF-D187-32B7-59C8-6CDD089B2F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00" y="-235"/>
            <a:ext cx="9705599" cy="68584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82BC9F-6CE5-E93E-3C26-963B55905C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338" y="5758769"/>
            <a:ext cx="5435600" cy="647700"/>
          </a:xfrm>
          <a:prstGeom prst="rect">
            <a:avLst/>
          </a:prstGeom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BD60EF1-1A13-7C10-D99F-C019342382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337" y="1459472"/>
            <a:ext cx="8569325" cy="33239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[Insert team name/contact person]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759FDB0-9437-FE89-7087-E2BD4C3416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337" y="2225164"/>
            <a:ext cx="8569325" cy="193899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[Insert contact email (</a:t>
            </a:r>
            <a:r>
              <a:rPr lang="en-GB" err="1"/>
              <a:t>info@sia.govt.nz</a:t>
            </a:r>
            <a:r>
              <a:rPr lang="en-GB"/>
              <a:t> or alternative) and/or phone and/or weblink on separate line]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AA4C1BE4-F3C2-383D-799C-CA824305EE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337" y="2682364"/>
            <a:ext cx="8569325" cy="193899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err="1"/>
              <a:t>sia.govt.nz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37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CB22DF-D187-32B7-59C8-6CDD089B2F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00" y="-235"/>
            <a:ext cx="9705599" cy="685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8338" y="1005052"/>
            <a:ext cx="7840662" cy="1421346"/>
          </a:xfrm>
        </p:spPr>
        <p:txBody>
          <a:bodyPr anchor="t" anchorCtr="0">
            <a:no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your report title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8338" y="3057349"/>
            <a:ext cx="7840662" cy="33239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you subtitle here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9F3190-BF62-B45E-3B82-3FC94D99B3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38" y="4020700"/>
            <a:ext cx="7840662" cy="193899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add your date here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2BC9F-6CE5-E93E-3C26-963B55905C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338" y="5758769"/>
            <a:ext cx="5435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21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DCCF86-384B-D5E8-12A3-383E4B406C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64" y="0"/>
            <a:ext cx="9704936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880" y="584200"/>
            <a:ext cx="6332933" cy="5029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add your section title or large statement or quote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6807A9-B0EC-3AC2-0FB9-40D0A55D5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/>
              <a:t>Social Investment Agency | Toi Hau Tāngata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FEC8B-3357-008E-149B-C1383869E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9C5304-6F8E-8C4A-96E8-070B5C30F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2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DCCF86-384B-D5E8-12A3-383E4B406C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65" y="0"/>
            <a:ext cx="9704934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880" y="584200"/>
            <a:ext cx="6332933" cy="5029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add your section title or large statement or quote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C4B84-CCD3-7D56-7FD5-52E9D78AFE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solidFill>
                  <a:srgbClr val="767676"/>
                </a:solidFill>
              </a:rPr>
              <a:t>Social Investment Agency | Toi Hau Tāngata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93014-0FA8-EEDC-6338-E6151AF62A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C5304-6F8E-8C4A-96E8-070B5C30F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6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primary blue)">
    <p:bg>
      <p:bgPr>
        <a:solidFill>
          <a:srgbClr val="7D9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DCCF86-384B-D5E8-12A3-383E4B406C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65" y="0"/>
            <a:ext cx="9704934" cy="6857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880" y="584200"/>
            <a:ext cx="6332933" cy="5029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add your section title or large statement or quote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9C5304-6F8E-8C4A-96E8-070B5C30F2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6ED62A-B274-F306-33A7-2A821B20DD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b="1"/>
              <a:t>Social Investment Agency | Toi Hau Tāngata</a:t>
            </a:r>
          </a:p>
        </p:txBody>
      </p:sp>
    </p:spTree>
    <p:extLst>
      <p:ext uri="{BB962C8B-B14F-4D97-AF65-F5344CB8AC3E}">
        <p14:creationId xmlns:p14="http://schemas.microsoft.com/office/powerpoint/2010/main" val="338731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light blue)">
    <p:bg>
      <p:bgPr>
        <a:solidFill>
          <a:srgbClr val="81B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DCCF86-384B-D5E8-12A3-383E4B406C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65" y="0"/>
            <a:ext cx="9704933" cy="6857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880" y="584200"/>
            <a:ext cx="6332933" cy="5029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add your section title or large statement or quote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9C5304-6F8E-8C4A-96E8-070B5C30F2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6ED62A-B274-F306-33A7-2A821B20DD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b="1"/>
              <a:t>Social Investment Agency | Toi Hau Tāngata</a:t>
            </a:r>
          </a:p>
        </p:txBody>
      </p:sp>
    </p:spTree>
    <p:extLst>
      <p:ext uri="{BB962C8B-B14F-4D97-AF65-F5344CB8AC3E}">
        <p14:creationId xmlns:p14="http://schemas.microsoft.com/office/powerpoint/2010/main" val="361789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primary teal)">
    <p:bg>
      <p:bgPr>
        <a:solidFill>
          <a:srgbClr val="89C4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DCCF86-384B-D5E8-12A3-383E4B406C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65" y="0"/>
            <a:ext cx="9704933" cy="68579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880" y="584200"/>
            <a:ext cx="6332933" cy="5029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add your section title or large statement or quote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9C5304-6F8E-8C4A-96E8-070B5C30F2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6ED62A-B274-F306-33A7-2A821B20DD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b="1"/>
              <a:t>Social Investment Agency | Toi </a:t>
            </a:r>
            <a:r>
              <a:rPr lang="en-US" b="1" err="1"/>
              <a:t>Hau</a:t>
            </a:r>
            <a:r>
              <a:rPr lang="en-US" b="1"/>
              <a:t> </a:t>
            </a:r>
            <a:r>
              <a:rPr lang="en-US" b="1" err="1"/>
              <a:t>Tāngata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8563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ligth grey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DCCF86-384B-D5E8-12A3-383E4B406C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66" y="0"/>
            <a:ext cx="9704931" cy="68579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880" y="584200"/>
            <a:ext cx="6332933" cy="5029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add your section title or large statement or quote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9C5304-6F8E-8C4A-96E8-070B5C30F2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6ED62A-B274-F306-33A7-2A821B20DD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b="1"/>
              <a:t>Social Investment Agency | Toi Hau Tāngata</a:t>
            </a:r>
          </a:p>
        </p:txBody>
      </p:sp>
    </p:spTree>
    <p:extLst>
      <p:ext uri="{BB962C8B-B14F-4D97-AF65-F5344CB8AC3E}">
        <p14:creationId xmlns:p14="http://schemas.microsoft.com/office/powerpoint/2010/main" val="363500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orange)">
    <p:bg>
      <p:bgPr>
        <a:solidFill>
          <a:srgbClr val="F1AB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DCCF86-384B-D5E8-12A3-383E4B406C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207" y="0"/>
            <a:ext cx="9688648" cy="68579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880" y="584200"/>
            <a:ext cx="6332933" cy="5029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add your section title or large statement or quote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9C5304-6F8E-8C4A-96E8-070B5C30F2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6ED62A-B274-F306-33A7-2A821B20DD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b="1"/>
              <a:t>Social Investment Agency | Toi Hau Tāngata</a:t>
            </a:r>
          </a:p>
        </p:txBody>
      </p:sp>
    </p:spTree>
    <p:extLst>
      <p:ext uri="{BB962C8B-B14F-4D97-AF65-F5344CB8AC3E}">
        <p14:creationId xmlns:p14="http://schemas.microsoft.com/office/powerpoint/2010/main" val="81996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38" y="602864"/>
            <a:ext cx="8569325" cy="479550"/>
          </a:xfrm>
          <a:prstGeom prst="rect">
            <a:avLst/>
          </a:prstGeom>
        </p:spPr>
        <p:txBody>
          <a:bodyPr vert="horz" wrap="square" lIns="0" tIns="0" rIns="0" bIns="3600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38" y="1449389"/>
            <a:ext cx="8569325" cy="4824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 – heading 2</a:t>
            </a:r>
          </a:p>
          <a:p>
            <a:pPr lvl="1"/>
            <a:r>
              <a:rPr lang="en-GB"/>
              <a:t>Second level – body text</a:t>
            </a:r>
          </a:p>
          <a:p>
            <a:pPr lvl="2"/>
            <a:r>
              <a:rPr lang="en-GB"/>
              <a:t>Third level – bulleted body text</a:t>
            </a:r>
          </a:p>
          <a:p>
            <a:pPr lvl="3"/>
            <a:r>
              <a:rPr lang="en-GB"/>
              <a:t>Fourth level – bulleted indented body text </a:t>
            </a:r>
          </a:p>
          <a:p>
            <a:pPr lvl="4"/>
            <a:r>
              <a:rPr lang="en-GB"/>
              <a:t>Fifth level – heading 3</a:t>
            </a:r>
          </a:p>
          <a:p>
            <a:pPr lvl="5"/>
            <a:r>
              <a:rPr lang="en-GB"/>
              <a:t>Sixth level – small body text</a:t>
            </a:r>
          </a:p>
          <a:p>
            <a:pPr lvl="6"/>
            <a:r>
              <a:rPr lang="en-GB"/>
              <a:t>Seventh level – small bulleted body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813" y="6444229"/>
            <a:ext cx="222885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rgbClr val="767676"/>
                </a:solidFill>
              </a:defRPr>
            </a:lvl1pPr>
          </a:lstStyle>
          <a:p>
            <a:fld id="{3E9C5304-6F8E-8C4A-96E8-070B5C30F2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E81635-24A6-1A80-01F3-1193F4D99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8338" y="6444229"/>
            <a:ext cx="334327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b="1">
                <a:solidFill>
                  <a:srgbClr val="767676"/>
                </a:solidFill>
              </a:rPr>
              <a:t>Social Investment Agency | Toi Hau Tāngata</a:t>
            </a:r>
          </a:p>
        </p:txBody>
      </p:sp>
    </p:spTree>
    <p:extLst>
      <p:ext uri="{BB962C8B-B14F-4D97-AF65-F5344CB8AC3E}">
        <p14:creationId xmlns:p14="http://schemas.microsoft.com/office/powerpoint/2010/main" val="89210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62" r:id="rId11"/>
    <p:sldLayoutId id="2147483682" r:id="rId12"/>
    <p:sldLayoutId id="2147483664" r:id="rId13"/>
    <p:sldLayoutId id="2147483683" r:id="rId14"/>
    <p:sldLayoutId id="2147483680" r:id="rId15"/>
    <p:sldLayoutId id="214748368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400"/>
        </a:spcAft>
        <a:buFontTx/>
        <a:buNone/>
        <a:defRPr sz="20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rgbClr val="979A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400"/>
        </a:spcAft>
        <a:buFontTx/>
        <a:buNone/>
        <a:defRPr sz="16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1" userDrawn="1">
          <p15:clr>
            <a:srgbClr val="F26B43"/>
          </p15:clr>
        </p15:guide>
        <p15:guide id="2" pos="5819" userDrawn="1">
          <p15:clr>
            <a:srgbClr val="F26B43"/>
          </p15:clr>
        </p15:guide>
        <p15:guide id="3" orient="horz" pos="3952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  <p15:guide id="5" orient="horz" pos="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02C61-0EB0-6225-B53D-39FDCD2D4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630936"/>
            <a:ext cx="6332933" cy="4598416"/>
          </a:xfrm>
        </p:spPr>
        <p:txBody>
          <a:bodyPr/>
          <a:lstStyle/>
          <a:p>
            <a:r>
              <a:rPr lang="en-US" b="0"/>
              <a:t>Purpose of the </a:t>
            </a:r>
            <a:br>
              <a:rPr lang="en-US" b="0"/>
            </a:br>
            <a:r>
              <a:rPr lang="en-US" b="0"/>
              <a:t>Social Investment Fund:</a:t>
            </a:r>
          </a:p>
          <a:p>
            <a:endParaRPr lang="en-US" b="0"/>
          </a:p>
          <a:p>
            <a:r>
              <a:rPr lang="en-US" sz="4800" err="1">
                <a:latin typeface="Arial"/>
                <a:cs typeface="Arial"/>
              </a:rPr>
              <a:t>Catalysing</a:t>
            </a:r>
            <a:r>
              <a:rPr lang="en-US" sz="4800">
                <a:latin typeface="Arial"/>
                <a:cs typeface="Arial"/>
              </a:rPr>
              <a:t> change </a:t>
            </a:r>
            <a:br>
              <a:rPr lang="en-US" sz="4800"/>
            </a:br>
            <a:r>
              <a:rPr lang="en-US" sz="4800">
                <a:latin typeface="Arial"/>
                <a:cs typeface="Arial"/>
              </a:rPr>
              <a:t>not filling gaps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9EA74C4-838B-4D42-EEFA-4979DF4118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Social Investment Agency | Toi Hau Tāngata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C6DF8F-37E8-75F2-520B-3CF3A7ABB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C5304-6F8E-8C4A-96E8-070B5C30F2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4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F79D-6D4E-99E8-3B00-BB6A24F6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Pathway 1: New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DF798-7A56-26EE-C449-134083BB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38" y="1449389"/>
            <a:ext cx="8806588" cy="514872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b="0"/>
              <a:t>Ministers will set priorities around cohorts and outcomes, with panel decisions on which initiatives proceed. </a:t>
            </a:r>
            <a:r>
              <a:rPr lang="en-NZ" b="0" i="1"/>
              <a:t>Likely </a:t>
            </a:r>
            <a:r>
              <a:rPr lang="en-NZ" b="0"/>
              <a:t>to focus on child and youth priorities and Budget 25 investments.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b="0"/>
              <a:t>We'll invest in </a:t>
            </a:r>
            <a:r>
              <a:rPr lang="en-NZ"/>
              <a:t>20-30</a:t>
            </a:r>
            <a:r>
              <a:rPr lang="en-NZ" b="0"/>
              <a:t> social investment demonstrator initiatives over the next 12-18 months.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b="0"/>
              <a:t>Expecting </a:t>
            </a:r>
            <a:r>
              <a:rPr lang="en-NZ"/>
              <a:t>5-8 initiatives </a:t>
            </a:r>
            <a:r>
              <a:rPr lang="en-NZ" b="0"/>
              <a:t>in the August round.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b="0"/>
              <a:t>Initiatives will need to align with priority cohorts and outcomes and have a strong evidence base, theory of change, and built-in evaluability from day one. We need to demonstrate the approach.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b="0"/>
              <a:t>Scale matters because we need to evidence impact and prove out the approach. Early initiatives will need to reach several hundred people or families over the coming years.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b="0"/>
              <a:t>The Fund is unlikely to invest in individual smaller initiatives this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44922-8EFF-D58F-E592-5C3E2F0F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304-6F8E-8C4A-96E8-070B5C30F21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13881-F54D-7E84-F4DB-DF9BA73F87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rgbClr val="767676"/>
                </a:solidFill>
              </a:rPr>
              <a:t>Social Investment Agency | Toi Hau Tāngata</a:t>
            </a:r>
          </a:p>
        </p:txBody>
      </p:sp>
    </p:spTree>
    <p:extLst>
      <p:ext uri="{BB962C8B-B14F-4D97-AF65-F5344CB8AC3E}">
        <p14:creationId xmlns:p14="http://schemas.microsoft.com/office/powerpoint/2010/main" val="174007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F79D-6D4E-99E8-3B00-BB6A24F6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Pathway 2: Contract consolidation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DF798-7A56-26EE-C449-134083BB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b="0"/>
              <a:t>Focusing on common cohorts and outcomes - where aggregation will free up time and enable organisations to be more flexible to need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b="0"/>
              <a:t>Targeting ‘secondary prevention’ services that support people to overcome a range of challenges to achieve a range of outcomes. Not looking for ‘clinical’ service, for example.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b="0"/>
              <a:t>Social Investment Fund Ministers will need to approve ideas progressing through to proposals and budget transfers</a:t>
            </a:r>
          </a:p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44922-8EFF-D58F-E592-5C3E2F0F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304-6F8E-8C4A-96E8-070B5C30F21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13881-F54D-7E84-F4DB-DF9BA73F87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rgbClr val="767676"/>
                </a:solidFill>
              </a:rPr>
              <a:t>Social Investment Agency | Toi Hau Tāngata</a:t>
            </a:r>
          </a:p>
        </p:txBody>
      </p:sp>
    </p:spTree>
    <p:extLst>
      <p:ext uri="{BB962C8B-B14F-4D97-AF65-F5344CB8AC3E}">
        <p14:creationId xmlns:p14="http://schemas.microsoft.com/office/powerpoint/2010/main" val="131035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F79D-6D4E-99E8-3B00-BB6A24F6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Pathway 3: Devolved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DF798-7A56-26EE-C449-134083BB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b="0">
                <a:latin typeface="Arial"/>
                <a:cs typeface="Arial"/>
              </a:rPr>
              <a:t>This pathway is still in early development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b="0">
                <a:latin typeface="Arial"/>
                <a:cs typeface="Arial"/>
              </a:rPr>
              <a:t>We're having conversations with key stakeholders over the coming months about what these arrangements might look like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b="0"/>
              <a:t>Key questions: What would government and local leadership each be accountable and responsible for? What kind of agreement do both parties sign up to?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b="0">
                <a:latin typeface="Arial"/>
                <a:cs typeface="Arial"/>
              </a:rPr>
              <a:t>We're interested in speaking to organisations that are already operating as a collective impact model with local governance arrangements.</a:t>
            </a:r>
          </a:p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44922-8EFF-D58F-E592-5C3E2F0F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304-6F8E-8C4A-96E8-070B5C30F21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13881-F54D-7E84-F4DB-DF9BA73F87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rgbClr val="767676"/>
                </a:solidFill>
              </a:rPr>
              <a:t>Social Investment Agency | Toi Hau Tāngata</a:t>
            </a:r>
          </a:p>
        </p:txBody>
      </p:sp>
    </p:spTree>
    <p:extLst>
      <p:ext uri="{BB962C8B-B14F-4D97-AF65-F5344CB8AC3E}">
        <p14:creationId xmlns:p14="http://schemas.microsoft.com/office/powerpoint/2010/main" val="291090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F0406-FBB6-90AE-2A33-AEC2DF6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F5A5F-CB39-B8DE-6752-330E4D37A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338" y="1449388"/>
            <a:ext cx="5732462" cy="4824412"/>
          </a:xfrm>
        </p:spPr>
        <p:txBody>
          <a:bodyPr vert="horz" lIns="0" tIns="0" rIns="0" bIns="0" rtlCol="0" anchor="t">
            <a:norm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NZ" sz="2400" b="0">
                <a:latin typeface="Arial"/>
                <a:cs typeface="Arial"/>
              </a:rPr>
              <a:t>Focus on government priorities once these are decided by Social Investment Fund Ministers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NZ" sz="2400" b="0"/>
              <a:t>First round of Fund applications to open in August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NZ" sz="2400" b="0"/>
              <a:t>Information will be available to help you get ready for funding proposals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NZ" sz="2400" b="0"/>
              <a:t>Development of philanthropy, research, and early investment pathways</a:t>
            </a:r>
          </a:p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4792E-12FD-CA52-F8AF-30E3B44C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5304-6F8E-8C4A-96E8-070B5C30F21A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A923A-DFB6-9ECD-9560-491F2212A2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rgbClr val="767676"/>
                </a:solidFill>
              </a:rPr>
              <a:t>Social Investment Agency | Toi Hau Tāngata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EF9FCA-6EA3-6BD1-BE73-2C3F72209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294" y="1958381"/>
            <a:ext cx="1995147" cy="23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67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A 2">
      <a:dk1>
        <a:srgbClr val="000000"/>
      </a:dk1>
      <a:lt1>
        <a:srgbClr val="FFFFFF"/>
      </a:lt1>
      <a:dk2>
        <a:srgbClr val="2A2A3E"/>
      </a:dk2>
      <a:lt2>
        <a:srgbClr val="C6C8C9"/>
      </a:lt2>
      <a:accent1>
        <a:srgbClr val="26567F"/>
      </a:accent1>
      <a:accent2>
        <a:srgbClr val="2C86B3"/>
      </a:accent2>
      <a:accent3>
        <a:srgbClr val="007987"/>
      </a:accent3>
      <a:accent4>
        <a:srgbClr val="3A9CAE"/>
      </a:accent4>
      <a:accent5>
        <a:srgbClr val="ED1C24"/>
      </a:accent5>
      <a:accent6>
        <a:srgbClr val="E8731B"/>
      </a:accent6>
      <a:hlink>
        <a:srgbClr val="26567F"/>
      </a:hlink>
      <a:folHlink>
        <a:srgbClr val="979AA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A Presentation PPT - About SIA.pptx" id="{5AF68787-DB82-4167-B798-686ED6372D63}" vid="{068D10A4-344F-4939-9864-80659824A1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eted xmlns="58f0764b-a7db-4b60-9f88-77e2d2db7f49">true</Competed>
    <lcf76f155ced4ddcb4097134ff3c332f xmlns="58f0764b-a7db-4b60-9f88-77e2d2db7f49">
      <Terms xmlns="http://schemas.microsoft.com/office/infopath/2007/PartnerControls"/>
    </lcf76f155ced4ddcb4097134ff3c332f>
    <TaxCatchAll xmlns="b3276ab6-85f9-47fd-ad28-4245f1d6edc9" xsi:nil="true"/>
    <_dlc_DocId xmlns="b3276ab6-85f9-47fd-ad28-4245f1d6edc9">INFO-1705160678-1136</_dlc_DocId>
    <_dlc_DocIdUrl xmlns="b3276ab6-85f9-47fd-ad28-4245f1d6edc9">
      <Url>https://msdgovtnz.sharepoint.com/sites/SWA-ORG-OCE-OP-Combined/_layouts/15/DocIdRedir.aspx?ID=INFO-1705160678-1136</Url>
      <Description>INFO-1705160678-1136</Description>
    </_dlc_DocIdUr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8A8F857ECACB448C5763EEFD16A8B6" ma:contentTypeVersion="21" ma:contentTypeDescription="Create a new document." ma:contentTypeScope="" ma:versionID="7a0689b8172cd023683273c03d965505">
  <xsd:schema xmlns:xsd="http://www.w3.org/2001/XMLSchema" xmlns:xs="http://www.w3.org/2001/XMLSchema" xmlns:p="http://schemas.microsoft.com/office/2006/metadata/properties" xmlns:ns1="http://schemas.microsoft.com/sharepoint/v3" xmlns:ns2="b3276ab6-85f9-47fd-ad28-4245f1d6edc9" xmlns:ns3="58f0764b-a7db-4b60-9f88-77e2d2db7f49" targetNamespace="http://schemas.microsoft.com/office/2006/metadata/properties" ma:root="true" ma:fieldsID="8adef2ec3a9c56e33fcc326be2cfb933" ns1:_="" ns2:_="" ns3:_="">
    <xsd:import namespace="http://schemas.microsoft.com/sharepoint/v3"/>
    <xsd:import namespace="b3276ab6-85f9-47fd-ad28-4245f1d6edc9"/>
    <xsd:import namespace="58f0764b-a7db-4b60-9f88-77e2d2db7f4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SearchProperties" minOccurs="0"/>
                <xsd:element ref="ns3:MediaLengthInSeconds" minOccurs="0"/>
                <xsd:element ref="ns3:Competed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76ab6-85f9-47fd-ad28-4245f1d6edc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6" nillable="true" ma:displayName="Taxonomy Catch All Column" ma:hidden="true" ma:list="{24050861-cb90-4e20-9ab7-ecccbcf14d91}" ma:internalName="TaxCatchAll" ma:showField="CatchAllData" ma:web="b3276ab6-85f9-47fd-ad28-4245f1d6ed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0764b-a7db-4b60-9f88-77e2d2db7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5349594-bd3e-4347-a84f-2427756b1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Competed" ma:index="25" nillable="true" ma:displayName="Completed" ma:default="1" ma:description="Meeting Advice completed" ma:format="Dropdown" ma:internalName="Competed">
      <xsd:simpleType>
        <xsd:restriction base="dms:Boolean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AD59E9-0DD5-4DDE-B6BB-F2E0F8815F1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B9429A0-E4EC-462F-941C-24BEA594477D}">
  <ds:schemaRefs>
    <ds:schemaRef ds:uri="58f0764b-a7db-4b60-9f88-77e2d2db7f49"/>
    <ds:schemaRef ds:uri="b3276ab6-85f9-47fd-ad28-4245f1d6ed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54F5CC-EEDC-4964-827E-506232CBDF4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EED24AD-5E9F-4BEB-9B54-4F94DCDEDAFF}">
  <ds:schemaRefs>
    <ds:schemaRef ds:uri="58f0764b-a7db-4b60-9f88-77e2d2db7f49"/>
    <ds:schemaRef ds:uri="b3276ab6-85f9-47fd-ad28-4245f1d6ed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SIA Presentation PPT - About SIA Template</Template>
  <Application>Microsoft Office PowerPoint</Application>
  <PresentationFormat>A4 Paper (210x297 mm)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Pathway 1: New initiatives</vt:lpstr>
      <vt:lpstr>Pathway 2: Contract consolidation</vt:lpstr>
      <vt:lpstr>Pathway 3: Devolved commissioning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Investment Fund overview</dc:title>
  <dc:creator>Heather McDonald</dc:creator>
  <cp:revision>1</cp:revision>
  <dcterms:created xsi:type="dcterms:W3CDTF">2025-06-05T03:24:41Z</dcterms:created>
  <dcterms:modified xsi:type="dcterms:W3CDTF">2025-06-09T22:14:41Z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e46a9-9901-46e9-bfae-bb6189d4cb66_Enabled">
    <vt:lpwstr>true</vt:lpwstr>
  </property>
  <property fmtid="{D5CDD505-2E9C-101B-9397-08002B2CF9AE}" pid="3" name="MSIP_Label_f43e46a9-9901-46e9-bfae-bb6189d4cb66_SetDate">
    <vt:lpwstr>2024-07-02T23:57:57Z</vt:lpwstr>
  </property>
  <property fmtid="{D5CDD505-2E9C-101B-9397-08002B2CF9AE}" pid="4" name="MSIP_Label_f43e46a9-9901-46e9-bfae-bb6189d4cb66_Method">
    <vt:lpwstr>Standard</vt:lpwstr>
  </property>
  <property fmtid="{D5CDD505-2E9C-101B-9397-08002B2CF9AE}" pid="5" name="MSIP_Label_f43e46a9-9901-46e9-bfae-bb6189d4cb66_Name">
    <vt:lpwstr>In-confidence</vt:lpwstr>
  </property>
  <property fmtid="{D5CDD505-2E9C-101B-9397-08002B2CF9AE}" pid="6" name="MSIP_Label_f43e46a9-9901-46e9-bfae-bb6189d4cb66_SiteId">
    <vt:lpwstr>e40c4f52-99bd-4d4f-bf7e-d001a2ca6556</vt:lpwstr>
  </property>
  <property fmtid="{D5CDD505-2E9C-101B-9397-08002B2CF9AE}" pid="7" name="MSIP_Label_f43e46a9-9901-46e9-bfae-bb6189d4cb66_ActionId">
    <vt:lpwstr>bb8b8099-cb77-49af-8f95-f47e3c9f6bc7</vt:lpwstr>
  </property>
  <property fmtid="{D5CDD505-2E9C-101B-9397-08002B2CF9AE}" pid="8" name="MSIP_Label_f43e46a9-9901-46e9-bfae-bb6189d4cb66_ContentBits">
    <vt:lpwstr>1</vt:lpwstr>
  </property>
  <property fmtid="{D5CDD505-2E9C-101B-9397-08002B2CF9AE}" pid="9" name="ClassificationContentMarkingHeaderLocations">
    <vt:lpwstr>Office Theme:5</vt:lpwstr>
  </property>
  <property fmtid="{D5CDD505-2E9C-101B-9397-08002B2CF9AE}" pid="10" name="ClassificationContentMarkingHeaderText">
    <vt:lpwstr>IN-CONFIDENCE</vt:lpwstr>
  </property>
  <property fmtid="{D5CDD505-2E9C-101B-9397-08002B2CF9AE}" pid="11" name="ContentTypeId">
    <vt:lpwstr>0x010100AC8A8F857ECACB448C5763EEFD16A8B6</vt:lpwstr>
  </property>
  <property fmtid="{D5CDD505-2E9C-101B-9397-08002B2CF9AE}" pid="12" name="_dlc_DocIdItemGuid">
    <vt:lpwstr>a0567b20-a891-4075-9f56-79dff7c7da7d</vt:lpwstr>
  </property>
  <property fmtid="{D5CDD505-2E9C-101B-9397-08002B2CF9AE}" pid="13" name="MediaServiceImageTags">
    <vt:lpwstr/>
  </property>
</Properties>
</file>