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5" r:id="rId5"/>
  </p:sldMasterIdLst>
  <p:notesMasterIdLst>
    <p:notesMasterId r:id="rId8"/>
  </p:notesMasterIdLst>
  <p:sldIdLst>
    <p:sldId id="279" r:id="rId6"/>
    <p:sldId id="278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E5C"/>
    <a:srgbClr val="767676"/>
    <a:srgbClr val="F4777C"/>
    <a:srgbClr val="F1AB76"/>
    <a:srgbClr val="89C4CE"/>
    <a:srgbClr val="81B6D2"/>
    <a:srgbClr val="7D9A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20"/>
    <p:restoredTop sz="94694"/>
  </p:normalViewPr>
  <p:slideViewPr>
    <p:cSldViewPr snapToGrid="0" showGuides="1">
      <p:cViewPr varScale="1">
        <p:scale>
          <a:sx n="92" d="100"/>
          <a:sy n="92" d="100"/>
        </p:scale>
        <p:origin x="13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McDonald" userId="f128c95c-172d-4246-aed8-1515c12139bf" providerId="ADAL" clId="{EA861C67-AF44-4C6C-AA69-67CCDB28A962}"/>
    <pc:docChg chg="modSld">
      <pc:chgData name="Heather McDonald" userId="f128c95c-172d-4246-aed8-1515c12139bf" providerId="ADAL" clId="{EA861C67-AF44-4C6C-AA69-67CCDB28A962}" dt="2026-06-29T23:13:35.542" v="12" actId="1076"/>
      <pc:docMkLst>
        <pc:docMk/>
      </pc:docMkLst>
      <pc:sldChg chg="addSp modSp mod">
        <pc:chgData name="Heather McDonald" userId="f128c95c-172d-4246-aed8-1515c12139bf" providerId="ADAL" clId="{EA861C67-AF44-4C6C-AA69-67CCDB28A962}" dt="2026-06-29T23:13:35.542" v="12" actId="1076"/>
        <pc:sldMkLst>
          <pc:docMk/>
          <pc:sldMk cId="761961472" sldId="279"/>
        </pc:sldMkLst>
        <pc:spChg chg="add mod">
          <ac:chgData name="Heather McDonald" userId="f128c95c-172d-4246-aed8-1515c12139bf" providerId="ADAL" clId="{EA861C67-AF44-4C6C-AA69-67CCDB28A962}" dt="2026-06-29T23:12:00.588" v="2" actId="207"/>
          <ac:spMkLst>
            <pc:docMk/>
            <pc:sldMk cId="761961472" sldId="279"/>
            <ac:spMk id="2" creationId="{89F38E0E-AE6D-1F7B-AB10-379FFAF261EC}"/>
          </ac:spMkLst>
        </pc:spChg>
        <pc:picChg chg="add mod">
          <ac:chgData name="Heather McDonald" userId="f128c95c-172d-4246-aed8-1515c12139bf" providerId="ADAL" clId="{EA861C67-AF44-4C6C-AA69-67CCDB28A962}" dt="2026-06-29T23:13:35.542" v="12" actId="1076"/>
          <ac:picMkLst>
            <pc:docMk/>
            <pc:sldMk cId="761961472" sldId="279"/>
            <ac:picMk id="6" creationId="{60785037-0F06-1249-36C8-42C83E7BFA08}"/>
          </ac:picMkLst>
        </pc:picChg>
      </pc:sldChg>
    </pc:docChg>
  </pc:docChgLst>
  <pc:docChgLst>
    <pc:chgData name="Beth Charlton" userId="7d33e07c-3ff9-4b65-9d8b-6de1043f64ec" providerId="ADAL" clId="{8598619C-1A14-4CF7-B0F5-E028D594D8F6}"/>
    <pc:docChg chg="undo custSel mod delSld modSld sldOrd modMainMaster">
      <pc:chgData name="Beth Charlton" userId="7d33e07c-3ff9-4b65-9d8b-6de1043f64ec" providerId="ADAL" clId="{8598619C-1A14-4CF7-B0F5-E028D594D8F6}" dt="2026-06-18T23:13:09.437" v="1808" actId="6549"/>
      <pc:docMkLst>
        <pc:docMk/>
      </pc:docMkLst>
      <pc:sldChg chg="addSp delSp modSp mod setBg">
        <pc:chgData name="Beth Charlton" userId="7d33e07c-3ff9-4b65-9d8b-6de1043f64ec" providerId="ADAL" clId="{8598619C-1A14-4CF7-B0F5-E028D594D8F6}" dt="2026-06-18T22:43:47.364" v="1731" actId="12788"/>
        <pc:sldMkLst>
          <pc:docMk/>
          <pc:sldMk cId="3105276919" sldId="278"/>
        </pc:sldMkLst>
        <pc:spChg chg="mod or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4" creationId="{4BC11056-6080-397B-C4C7-8B03F4860A48}"/>
          </ac:spMkLst>
        </pc:spChg>
        <pc:spChg chg="add del mod ord">
          <ac:chgData name="Beth Charlton" userId="7d33e07c-3ff9-4b65-9d8b-6de1043f64ec" providerId="ADAL" clId="{8598619C-1A14-4CF7-B0F5-E028D594D8F6}" dt="2026-06-18T21:09:17.800" v="1684" actId="12788"/>
          <ac:spMkLst>
            <pc:docMk/>
            <pc:sldMk cId="3105276919" sldId="278"/>
            <ac:spMk id="5" creationId="{CDFAB33C-E597-ADE5-ECEE-C53273A90ECA}"/>
          </ac:spMkLst>
        </pc:spChg>
        <pc:spChg chg="mod or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6" creationId="{404A9625-39F4-F8C2-DD23-797E645995F8}"/>
          </ac:spMkLst>
        </pc:spChg>
        <pc:spChg chg="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8" creationId="{97D23950-D306-CC31-5731-FB51ED965973}"/>
          </ac:spMkLst>
        </pc:spChg>
        <pc:spChg chg="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11" creationId="{232D7B10-A9B6-EE0D-B099-C7A836ADBA8E}"/>
          </ac:spMkLst>
        </pc:spChg>
        <pc:spChg chg="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12" creationId="{01FC4E21-EF49-D126-64B5-909098531F27}"/>
          </ac:spMkLst>
        </pc:spChg>
        <pc:spChg chg="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13" creationId="{AD9C5824-03D3-6586-A247-CF07EDEF9AB4}"/>
          </ac:spMkLst>
        </pc:spChg>
        <pc:spChg chg="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14" creationId="{7AAB2DAE-0D0B-C2C8-9569-F61F206E8B39}"/>
          </ac:spMkLst>
        </pc:spChg>
        <pc:spChg chg="mod">
          <ac:chgData name="Beth Charlton" userId="7d33e07c-3ff9-4b65-9d8b-6de1043f64ec" providerId="ADAL" clId="{8598619C-1A14-4CF7-B0F5-E028D594D8F6}" dt="2026-06-18T21:12:53.494" v="1721" actId="1076"/>
          <ac:spMkLst>
            <pc:docMk/>
            <pc:sldMk cId="3105276919" sldId="278"/>
            <ac:spMk id="16" creationId="{47EEFC58-1122-BDF9-292B-E75A935E5A3E}"/>
          </ac:spMkLst>
        </pc:spChg>
        <pc:spChg chg="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21" creationId="{69B6C10D-61E2-BDFB-295D-C5825EC5F6CB}"/>
          </ac:spMkLst>
        </pc:spChg>
        <pc:spChg chg="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22" creationId="{5221007D-16FE-7547-B3B6-40E5A07DE4F7}"/>
          </ac:spMkLst>
        </pc:spChg>
        <pc:spChg chg="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23" creationId="{5636AC7F-E26A-D807-827B-E0C95B9869A1}"/>
          </ac:spMkLst>
        </pc:spChg>
        <pc:spChg chg="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24" creationId="{979F31A2-B698-A1D3-224D-F3248F4BC380}"/>
          </ac:spMkLst>
        </pc:spChg>
        <pc:spChg chg="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25" creationId="{AC3FE7F7-5599-F524-AAE3-3440FF7E2F13}"/>
          </ac:spMkLst>
        </pc:spChg>
        <pc:spChg chg="mo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26" creationId="{9D35D97B-1CC1-0013-31A8-7DE20458B95C}"/>
          </ac:spMkLst>
        </pc:spChg>
        <pc:spChg chg="mo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27" creationId="{6F0805ED-E3AA-07A7-7CB3-338836C23B49}"/>
          </ac:spMkLst>
        </pc:spChg>
        <pc:spChg chg="mo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28" creationId="{92BCAE9A-F0AA-D445-CE8A-C5119F358EC2}"/>
          </ac:spMkLst>
        </pc:spChg>
        <pc:spChg chg="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29" creationId="{007C72C0-993D-E98B-AB59-3FEEF5431E07}"/>
          </ac:spMkLst>
        </pc:spChg>
        <pc:spChg chg="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30" creationId="{432790B1-A1DE-94FB-5D9F-353F832E7D38}"/>
          </ac:spMkLst>
        </pc:spChg>
        <pc:spChg chg="mo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31" creationId="{B08EC7C6-D911-19C7-46F7-D15782A97ADD}"/>
          </ac:spMkLst>
        </pc:spChg>
        <pc:spChg chg="mo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32" creationId="{059AF8FA-471E-499C-F1DE-B04AAB6A1DA0}"/>
          </ac:spMkLst>
        </pc:spChg>
        <pc:spChg chg="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33" creationId="{F8EB43AA-A44F-8AFA-08F4-980CB0553610}"/>
          </ac:spMkLst>
        </pc:spChg>
        <pc:spChg chg="mo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34" creationId="{61C0A23C-430A-9000-1B4C-5D65FF0FC452}"/>
          </ac:spMkLst>
        </pc:spChg>
        <pc:spChg chg="add mod">
          <ac:chgData name="Beth Charlton" userId="7d33e07c-3ff9-4b65-9d8b-6de1043f64ec" providerId="ADAL" clId="{8598619C-1A14-4CF7-B0F5-E028D594D8F6}" dt="2026-06-18T22:43:32.021" v="1730" actId="12788"/>
          <ac:spMkLst>
            <pc:docMk/>
            <pc:sldMk cId="3105276919" sldId="278"/>
            <ac:spMk id="35" creationId="{7498A152-EF30-AC80-74EA-25A259F9BFAF}"/>
          </ac:spMkLst>
        </pc:spChg>
        <pc:spChg chg="add mod">
          <ac:chgData name="Beth Charlton" userId="7d33e07c-3ff9-4b65-9d8b-6de1043f64ec" providerId="ADAL" clId="{8598619C-1A14-4CF7-B0F5-E028D594D8F6}" dt="2026-06-18T21:09:01.506" v="1683" actId="12788"/>
          <ac:spMkLst>
            <pc:docMk/>
            <pc:sldMk cId="3105276919" sldId="278"/>
            <ac:spMk id="36" creationId="{1A025C66-2945-0145-DC0D-E3B24D5BD01C}"/>
          </ac:spMkLst>
        </pc:spChg>
        <pc:spChg chg="add 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37" creationId="{DEC1AB49-4221-87D3-B1BB-7C5790FD6D53}"/>
          </ac:spMkLst>
        </pc:spChg>
        <pc:spChg chg="add mod">
          <ac:chgData name="Beth Charlton" userId="7d33e07c-3ff9-4b65-9d8b-6de1043f64ec" providerId="ADAL" clId="{8598619C-1A14-4CF7-B0F5-E028D594D8F6}" dt="2026-06-18T21:11:28.675" v="1711" actId="164"/>
          <ac:spMkLst>
            <pc:docMk/>
            <pc:sldMk cId="3105276919" sldId="278"/>
            <ac:spMk id="1029" creationId="{9B47A6E5-8DEC-15A0-BD3D-51BC872D9D50}"/>
          </ac:spMkLst>
        </pc:spChg>
        <pc:spChg chg="add mod">
          <ac:chgData name="Beth Charlton" userId="7d33e07c-3ff9-4b65-9d8b-6de1043f64ec" providerId="ADAL" clId="{8598619C-1A14-4CF7-B0F5-E028D594D8F6}" dt="2026-06-18T21:11:45.156" v="1714" actId="164"/>
          <ac:spMkLst>
            <pc:docMk/>
            <pc:sldMk cId="3105276919" sldId="278"/>
            <ac:spMk id="1032" creationId="{BC63C9AD-E832-05C0-FC6E-5988967A3BD3}"/>
          </ac:spMkLst>
        </pc:spChg>
        <pc:spChg chg="add mod">
          <ac:chgData name="Beth Charlton" userId="7d33e07c-3ff9-4b65-9d8b-6de1043f64ec" providerId="ADAL" clId="{8598619C-1A14-4CF7-B0F5-E028D594D8F6}" dt="2026-06-18T22:43:47.364" v="1731" actId="12788"/>
          <ac:spMkLst>
            <pc:docMk/>
            <pc:sldMk cId="3105276919" sldId="278"/>
            <ac:spMk id="1038" creationId="{98FD6DD1-D7CE-56E5-D8C8-CBACEDA2B819}"/>
          </ac:spMkLst>
        </pc:spChg>
        <pc:grpChg chg="add mod">
          <ac:chgData name="Beth Charlton" userId="7d33e07c-3ff9-4b65-9d8b-6de1043f64ec" providerId="ADAL" clId="{8598619C-1A14-4CF7-B0F5-E028D594D8F6}" dt="2026-06-18T22:43:47.364" v="1731" actId="12788"/>
          <ac:grpSpMkLst>
            <pc:docMk/>
            <pc:sldMk cId="3105276919" sldId="278"/>
            <ac:grpSpMk id="1182" creationId="{52DA47E6-170A-9649-ADE3-63535FBDEC58}"/>
          </ac:grpSpMkLst>
        </pc:grpChg>
        <pc:grpChg chg="add mod">
          <ac:chgData name="Beth Charlton" userId="7d33e07c-3ff9-4b65-9d8b-6de1043f64ec" providerId="ADAL" clId="{8598619C-1A14-4CF7-B0F5-E028D594D8F6}" dt="2026-06-18T21:11:50.161" v="1715" actId="1076"/>
          <ac:grpSpMkLst>
            <pc:docMk/>
            <pc:sldMk cId="3105276919" sldId="278"/>
            <ac:grpSpMk id="1183" creationId="{47CE5C9E-38B8-91A4-0871-1CB6B03980B2}"/>
          </ac:grpSpMkLst>
        </pc:grpChg>
        <pc:picChg chg="add mod">
          <ac:chgData name="Beth Charlton" userId="7d33e07c-3ff9-4b65-9d8b-6de1043f64ec" providerId="ADAL" clId="{8598619C-1A14-4CF7-B0F5-E028D594D8F6}" dt="2026-06-18T21:11:28.675" v="1711" actId="164"/>
          <ac:picMkLst>
            <pc:docMk/>
            <pc:sldMk cId="3105276919" sldId="278"/>
            <ac:picMk id="1025" creationId="{A6ECA33C-0044-DFDE-911F-9FDA00E6EE30}"/>
          </ac:picMkLst>
        </pc:picChg>
        <pc:picChg chg="add mod">
          <ac:chgData name="Beth Charlton" userId="7d33e07c-3ff9-4b65-9d8b-6de1043f64ec" providerId="ADAL" clId="{8598619C-1A14-4CF7-B0F5-E028D594D8F6}" dt="2026-06-18T22:43:32.021" v="1730" actId="12788"/>
          <ac:picMkLst>
            <pc:docMk/>
            <pc:sldMk cId="3105276919" sldId="278"/>
            <ac:picMk id="1028" creationId="{F54734FA-6389-F8DB-C3CF-34383C95D1A5}"/>
          </ac:picMkLst>
        </pc:picChg>
        <pc:picChg chg="add mod">
          <ac:chgData name="Beth Charlton" userId="7d33e07c-3ff9-4b65-9d8b-6de1043f64ec" providerId="ADAL" clId="{8598619C-1A14-4CF7-B0F5-E028D594D8F6}" dt="2026-06-18T21:11:45.156" v="1714" actId="164"/>
          <ac:picMkLst>
            <pc:docMk/>
            <pc:sldMk cId="3105276919" sldId="278"/>
            <ac:picMk id="1031" creationId="{B912D07C-E197-F078-07F2-1793C8F80010}"/>
          </ac:picMkLst>
        </pc:pic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3" creationId="{B8C9815B-66F9-B684-3AD4-4E07220037EB}"/>
          </ac:cxnSpMkLst>
        </pc:cxnChg>
        <pc:cxnChg chg="add mod">
          <ac:chgData name="Beth Charlton" userId="7d33e07c-3ff9-4b65-9d8b-6de1043f64ec" providerId="ADAL" clId="{8598619C-1A14-4CF7-B0F5-E028D594D8F6}" dt="2026-06-18T21:09:17.800" v="1684" actId="12788"/>
          <ac:cxnSpMkLst>
            <pc:docMk/>
            <pc:sldMk cId="3105276919" sldId="278"/>
            <ac:cxnSpMk id="10" creationId="{EC4C1FEF-2152-D3E6-7FB2-95EA8623E380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19" creationId="{AE4A88C5-E670-E904-18BF-1DEBA086B732}"/>
          </ac:cxnSpMkLst>
        </pc:cxnChg>
        <pc:cxnChg chg="add mod">
          <ac:chgData name="Beth Charlton" userId="7d33e07c-3ff9-4b65-9d8b-6de1043f64ec" providerId="ADAL" clId="{8598619C-1A14-4CF7-B0F5-E028D594D8F6}" dt="2026-06-18T20:58:19.902" v="1544" actId="1076"/>
          <ac:cxnSpMkLst>
            <pc:docMk/>
            <pc:sldMk cId="3105276919" sldId="278"/>
            <ac:cxnSpMk id="38" creationId="{55669495-0506-92F9-A8F0-8EEF498A1000}"/>
          </ac:cxnSpMkLst>
        </pc:cxnChg>
        <pc:cxnChg chg="add mod">
          <ac:chgData name="Beth Charlton" userId="7d33e07c-3ff9-4b65-9d8b-6de1043f64ec" providerId="ADAL" clId="{8598619C-1A14-4CF7-B0F5-E028D594D8F6}" dt="2026-06-18T20:58:26.823" v="1545" actId="1076"/>
          <ac:cxnSpMkLst>
            <pc:docMk/>
            <pc:sldMk cId="3105276919" sldId="278"/>
            <ac:cxnSpMk id="41" creationId="{1795972C-2453-F052-9CF3-0C77900D2506}"/>
          </ac:cxnSpMkLst>
        </pc:cxnChg>
        <pc:cxnChg chg="add mod">
          <ac:chgData name="Beth Charlton" userId="7d33e07c-3ff9-4b65-9d8b-6de1043f64ec" providerId="ADAL" clId="{8598619C-1A14-4CF7-B0F5-E028D594D8F6}" dt="2026-06-18T21:12:34.383" v="1720" actId="14100"/>
          <ac:cxnSpMkLst>
            <pc:docMk/>
            <pc:sldMk cId="3105276919" sldId="278"/>
            <ac:cxnSpMk id="44" creationId="{4B4A71B2-27D2-C3BA-4F0B-E66783CFB36A}"/>
          </ac:cxnSpMkLst>
        </pc:cxnChg>
        <pc:cxnChg chg="add mod">
          <ac:chgData name="Beth Charlton" userId="7d33e07c-3ff9-4b65-9d8b-6de1043f64ec" providerId="ADAL" clId="{8598619C-1A14-4CF7-B0F5-E028D594D8F6}" dt="2026-06-18T22:43:32.021" v="1730" actId="12788"/>
          <ac:cxnSpMkLst>
            <pc:docMk/>
            <pc:sldMk cId="3105276919" sldId="278"/>
            <ac:cxnSpMk id="45" creationId="{663B3BB4-8917-44AB-BE8C-A89FCC448423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47" creationId="{4380B80E-0020-8B89-C74B-ECE9794EA916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49" creationId="{123202EE-9DD4-6193-46E0-F4BF76D9539A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51" creationId="{35B91AC7-6F50-7678-3FCF-0D9DB63C638E}"/>
          </ac:cxnSpMkLst>
        </pc:cxnChg>
        <pc:cxnChg chg="add mod">
          <ac:chgData name="Beth Charlton" userId="7d33e07c-3ff9-4b65-9d8b-6de1043f64ec" providerId="ADAL" clId="{8598619C-1A14-4CF7-B0F5-E028D594D8F6}" dt="2026-06-18T20:59:05.792" v="1555" actId="1076"/>
          <ac:cxnSpMkLst>
            <pc:docMk/>
            <pc:sldMk cId="3105276919" sldId="278"/>
            <ac:cxnSpMk id="53" creationId="{441998EA-3652-1DD2-4449-E667085D626D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55" creationId="{8ED1333E-779F-90D7-60B8-FFE24B25CA78}"/>
          </ac:cxnSpMkLst>
        </pc:cxnChg>
        <pc:cxnChg chg="add mod">
          <ac:chgData name="Beth Charlton" userId="7d33e07c-3ff9-4b65-9d8b-6de1043f64ec" providerId="ADAL" clId="{8598619C-1A14-4CF7-B0F5-E028D594D8F6}" dt="2026-06-18T20:59:18.987" v="1560" actId="1076"/>
          <ac:cxnSpMkLst>
            <pc:docMk/>
            <pc:sldMk cId="3105276919" sldId="278"/>
            <ac:cxnSpMk id="57" creationId="{F69853AF-B7A7-D64C-347C-8D71484132CD}"/>
          </ac:cxnSpMkLst>
        </pc:cxnChg>
        <pc:cxnChg chg="add mod">
          <ac:chgData name="Beth Charlton" userId="7d33e07c-3ff9-4b65-9d8b-6de1043f64ec" providerId="ADAL" clId="{8598619C-1A14-4CF7-B0F5-E028D594D8F6}" dt="2026-06-18T21:00:55.900" v="1583" actId="1076"/>
          <ac:cxnSpMkLst>
            <pc:docMk/>
            <pc:sldMk cId="3105276919" sldId="278"/>
            <ac:cxnSpMk id="59" creationId="{45B59DDA-51E2-9701-8DB0-227C57C7DDBE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61" creationId="{8DBE2D70-683D-7F98-5E06-8519FE9D4BD4}"/>
          </ac:cxnSpMkLst>
        </pc:cxnChg>
        <pc:cxnChg chg="add mod">
          <ac:chgData name="Beth Charlton" userId="7d33e07c-3ff9-4b65-9d8b-6de1043f64ec" providerId="ADAL" clId="{8598619C-1A14-4CF7-B0F5-E028D594D8F6}" dt="2026-06-18T21:01:05.055" v="1585" actId="14100"/>
          <ac:cxnSpMkLst>
            <pc:docMk/>
            <pc:sldMk cId="3105276919" sldId="278"/>
            <ac:cxnSpMk id="63" creationId="{02A37210-E760-BC83-BEBA-3C3C2008D088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1068" creationId="{BC6B02B6-09AE-3211-DCA0-0A9F7B8BA21A}"/>
          </ac:cxnSpMkLst>
        </pc:cxnChg>
        <pc:cxnChg chg="add mod">
          <ac:chgData name="Beth Charlton" userId="7d33e07c-3ff9-4b65-9d8b-6de1043f64ec" providerId="ADAL" clId="{8598619C-1A14-4CF7-B0F5-E028D594D8F6}" dt="2026-06-18T20:59:36.720" v="1565" actId="1076"/>
          <ac:cxnSpMkLst>
            <pc:docMk/>
            <pc:sldMk cId="3105276919" sldId="278"/>
            <ac:cxnSpMk id="1070" creationId="{260CF012-A68C-1DBB-8594-4AFC06178A84}"/>
          </ac:cxnSpMkLst>
        </pc:cxnChg>
        <pc:cxnChg chg="add mod">
          <ac:chgData name="Beth Charlton" userId="7d33e07c-3ff9-4b65-9d8b-6de1043f64ec" providerId="ADAL" clId="{8598619C-1A14-4CF7-B0F5-E028D594D8F6}" dt="2026-06-18T22:43:47.364" v="1731" actId="12788"/>
          <ac:cxnSpMkLst>
            <pc:docMk/>
            <pc:sldMk cId="3105276919" sldId="278"/>
            <ac:cxnSpMk id="1073" creationId="{39DCEAA3-7614-E73E-4682-38A8F6667A5C}"/>
          </ac:cxnSpMkLst>
        </pc:cxnChg>
        <pc:cxnChg chg="add mod">
          <ac:chgData name="Beth Charlton" userId="7d33e07c-3ff9-4b65-9d8b-6de1043f64ec" providerId="ADAL" clId="{8598619C-1A14-4CF7-B0F5-E028D594D8F6}" dt="2026-06-18T20:58:12.987" v="1542" actId="1076"/>
          <ac:cxnSpMkLst>
            <pc:docMk/>
            <pc:sldMk cId="3105276919" sldId="278"/>
            <ac:cxnSpMk id="1075" creationId="{DA844F87-6025-25CE-B369-F96A7464ED67}"/>
          </ac:cxnSpMkLst>
        </pc:cxnChg>
        <pc:cxnChg chg="add mod">
          <ac:chgData name="Beth Charlton" userId="7d33e07c-3ff9-4b65-9d8b-6de1043f64ec" providerId="ADAL" clId="{8598619C-1A14-4CF7-B0F5-E028D594D8F6}" dt="2026-06-18T20:58:09.458" v="1541" actId="1076"/>
          <ac:cxnSpMkLst>
            <pc:docMk/>
            <pc:sldMk cId="3105276919" sldId="278"/>
            <ac:cxnSpMk id="1079" creationId="{D4E2FE35-136C-DAD3-F154-45CE6B017A87}"/>
          </ac:cxnSpMkLst>
        </pc:cxnChg>
        <pc:cxnChg chg="add mod">
          <ac:chgData name="Beth Charlton" userId="7d33e07c-3ff9-4b65-9d8b-6de1043f64ec" providerId="ADAL" clId="{8598619C-1A14-4CF7-B0F5-E028D594D8F6}" dt="2026-06-18T21:16:12.559" v="1726" actId="208"/>
          <ac:cxnSpMkLst>
            <pc:docMk/>
            <pc:sldMk cId="3105276919" sldId="278"/>
            <ac:cxnSpMk id="1081" creationId="{A5006FD5-4EF9-B3EF-B61F-F3E8F869B7C8}"/>
          </ac:cxnSpMkLst>
        </pc:cxnChg>
      </pc:sldChg>
      <pc:sldChg chg="addSp delSp modSp mod ord">
        <pc:chgData name="Beth Charlton" userId="7d33e07c-3ff9-4b65-9d8b-6de1043f64ec" providerId="ADAL" clId="{8598619C-1A14-4CF7-B0F5-E028D594D8F6}" dt="2026-06-18T23:13:09.437" v="1808" actId="6549"/>
        <pc:sldMkLst>
          <pc:docMk/>
          <pc:sldMk cId="761961472" sldId="279"/>
        </pc:sldMkLst>
        <pc:spChg chg="mod">
          <ac:chgData name="Beth Charlton" userId="7d33e07c-3ff9-4b65-9d8b-6de1043f64ec" providerId="ADAL" clId="{8598619C-1A14-4CF7-B0F5-E028D594D8F6}" dt="2026-06-18T23:09:55.514" v="1795" actId="20577"/>
          <ac:spMkLst>
            <pc:docMk/>
            <pc:sldMk cId="761961472" sldId="279"/>
            <ac:spMk id="4" creationId="{AE7CA36D-62F1-AB31-14B5-EEEEDA689CED}"/>
          </ac:spMkLst>
        </pc:spChg>
        <pc:spChg chg="mod">
          <ac:chgData name="Beth Charlton" userId="7d33e07c-3ff9-4b65-9d8b-6de1043f64ec" providerId="ADAL" clId="{8598619C-1A14-4CF7-B0F5-E028D594D8F6}" dt="2026-06-18T23:13:09.437" v="1808" actId="6549"/>
          <ac:spMkLst>
            <pc:docMk/>
            <pc:sldMk cId="761961472" sldId="279"/>
            <ac:spMk id="5" creationId="{194D7D78-94E5-4FEB-CD18-A69A3A3B4B80}"/>
          </ac:spMkLst>
        </pc:spChg>
        <pc:picChg chg="add mod ord modCrop">
          <ac:chgData name="Beth Charlton" userId="7d33e07c-3ff9-4b65-9d8b-6de1043f64ec" providerId="ADAL" clId="{8598619C-1A14-4CF7-B0F5-E028D594D8F6}" dt="2026-06-18T23:09:32.626" v="1788" actId="1037"/>
          <ac:picMkLst>
            <pc:docMk/>
            <pc:sldMk cId="761961472" sldId="279"/>
            <ac:picMk id="7" creationId="{CCCBA8B4-AA0D-FC67-959A-4C13E8B0646B}"/>
          </ac:picMkLst>
        </pc:picChg>
      </pc:sldChg>
      <pc:sldMasterChg chg="delSp mod">
        <pc:chgData name="Beth Charlton" userId="7d33e07c-3ff9-4b65-9d8b-6de1043f64ec" providerId="ADAL" clId="{8598619C-1A14-4CF7-B0F5-E028D594D8F6}" dt="2026-06-18T03:14:01.947" v="297" actId="33475"/>
        <pc:sldMasterMkLst>
          <pc:docMk/>
          <pc:sldMasterMk cId="1415736725" sldId="2147483685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4ADC5-0906-8C49-8752-CEE37E3CDAC4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1C65C-D1AD-0340-AFB1-65D613180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8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83659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130301"/>
            <a:ext cx="2772000" cy="77104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475686C-CCF3-77CE-3C1D-7AE3A641109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609750" y="1130301"/>
            <a:ext cx="2772000" cy="77104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873495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8950"/>
            <a:ext cx="5915025" cy="24929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250" y="1130301"/>
            <a:ext cx="5910263" cy="77104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 – level 2 heading</a:t>
            </a:r>
          </a:p>
          <a:p>
            <a:pPr lvl="1"/>
            <a:r>
              <a:rPr lang="en-GB" dirty="0"/>
              <a:t>Level 1 heading</a:t>
            </a:r>
          </a:p>
          <a:p>
            <a:pPr marL="0" marR="0" lvl="2" indent="0" algn="l" defTabSz="6858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Body text</a:t>
            </a:r>
          </a:p>
          <a:p>
            <a:pPr lvl="3"/>
            <a:r>
              <a:rPr lang="en-GB" dirty="0"/>
              <a:t>Bulleted body text</a:t>
            </a:r>
          </a:p>
          <a:p>
            <a:pPr lvl="4"/>
            <a:r>
              <a:rPr lang="en-GB" dirty="0"/>
              <a:t>Bulleted indented body text</a:t>
            </a:r>
          </a:p>
          <a:p>
            <a:pPr lvl="5"/>
            <a:r>
              <a:rPr lang="en-GB" dirty="0"/>
              <a:t>Large body text</a:t>
            </a:r>
          </a:p>
          <a:p>
            <a:pPr lvl="6"/>
            <a:r>
              <a:rPr lang="en-GB" dirty="0"/>
              <a:t>Bulleted large body text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08C34C-C6EA-8D39-C329-1D2799FBCFD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6250" y="9066387"/>
            <a:ext cx="219710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73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2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1200"/>
        </a:spcBef>
        <a:spcAft>
          <a:spcPts val="0"/>
        </a:spcAft>
        <a:buFontTx/>
        <a:buNone/>
        <a:defRPr sz="1600" b="1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685800" rtl="0" eaLnBrk="1" latinLnBrk="0" hangingPunct="1">
        <a:lnSpc>
          <a:spcPct val="100000"/>
        </a:lnSpc>
        <a:spcBef>
          <a:spcPts val="1200"/>
        </a:spcBef>
        <a:buFontTx/>
        <a:buNone/>
        <a:defRPr sz="1200" b="1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0" indent="0" algn="l" defTabSz="685800" rtl="0" eaLnBrk="1" latinLnBrk="0" hangingPunct="1">
        <a:lnSpc>
          <a:spcPct val="100000"/>
        </a:lnSpc>
        <a:spcBef>
          <a:spcPts val="60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" indent="-144000" algn="l" defTabSz="6858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-144000" algn="l" defTabSz="6858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80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00" indent="-144000" algn="l" defTabSz="6858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20" userDrawn="1">
          <p15:clr>
            <a:srgbClr val="F26B43"/>
          </p15:clr>
        </p15:guide>
        <p15:guide id="2" orient="horz" pos="5569" userDrawn="1">
          <p15:clr>
            <a:srgbClr val="F26B43"/>
          </p15:clr>
        </p15:guide>
        <p15:guide id="3" orient="horz" pos="308" userDrawn="1">
          <p15:clr>
            <a:srgbClr val="F26B43"/>
          </p15:clr>
        </p15:guide>
        <p15:guide id="5" pos="3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CCBA8B4-AA0D-FC67-959A-4C13E8B064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37" t="2130" r="2542" b="1753"/>
          <a:stretch>
            <a:fillRect/>
          </a:stretch>
        </p:blipFill>
        <p:spPr>
          <a:xfrm>
            <a:off x="-18669" y="0"/>
            <a:ext cx="6876669" cy="9906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E7CA36D-62F1-AB31-14B5-EEEEDA689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6" y="1955299"/>
            <a:ext cx="6092502" cy="2306183"/>
          </a:xfrm>
        </p:spPr>
        <p:txBody>
          <a:bodyPr/>
          <a:lstStyle/>
          <a:p>
            <a:r>
              <a:rPr lang="en-NZ" sz="4500" dirty="0">
                <a:solidFill>
                  <a:schemeClr val="bg1"/>
                </a:solidFill>
              </a:rPr>
              <a:t>Sharing data with Stats NZ 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4D7D78-94E5-4FEB-CD18-A69A3A3B4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52" y="5208814"/>
            <a:ext cx="5915025" cy="1665515"/>
          </a:xfrm>
        </p:spPr>
        <p:txBody>
          <a:bodyPr/>
          <a:lstStyle/>
          <a:p>
            <a:r>
              <a:rPr lang="en-NZ" sz="2000" b="0" dirty="0">
                <a:solidFill>
                  <a:schemeClr val="bg1"/>
                </a:solidFill>
              </a:rPr>
              <a:t>This visual guide outlines the steps government agencies can follow to support organisations to share data with Stats NZ, from early conversations through to receiving insights back from the IDI. </a:t>
            </a:r>
          </a:p>
          <a:p>
            <a:endParaRPr lang="en-US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F38E0E-AE6D-1F7B-AB10-379FFAF261EC}"/>
              </a:ext>
            </a:extLst>
          </p:cNvPr>
          <p:cNvSpPr/>
          <p:nvPr/>
        </p:nvSpPr>
        <p:spPr>
          <a:xfrm>
            <a:off x="228600" y="8801100"/>
            <a:ext cx="2410691" cy="8208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785037-0F06-1249-36C8-42C83E7BF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52" y="9053656"/>
            <a:ext cx="1891145" cy="31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61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C11056-6080-397B-C4C7-8B03F4860A48}"/>
              </a:ext>
            </a:extLst>
          </p:cNvPr>
          <p:cNvSpPr/>
          <p:nvPr/>
        </p:nvSpPr>
        <p:spPr>
          <a:xfrm>
            <a:off x="441767" y="1631950"/>
            <a:ext cx="1925063" cy="79728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FAB33C-E597-ADE5-ECEE-C53273A90ECA}"/>
              </a:ext>
            </a:extLst>
          </p:cNvPr>
          <p:cNvSpPr/>
          <p:nvPr/>
        </p:nvSpPr>
        <p:spPr>
          <a:xfrm>
            <a:off x="2475000" y="1854017"/>
            <a:ext cx="1908000" cy="7689595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4A9625-39F4-F8C2-DD23-797E645995F8}"/>
              </a:ext>
            </a:extLst>
          </p:cNvPr>
          <p:cNvSpPr/>
          <p:nvPr/>
        </p:nvSpPr>
        <p:spPr>
          <a:xfrm>
            <a:off x="4514695" y="1631950"/>
            <a:ext cx="1925063" cy="79062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D23950-D306-CC31-5731-FB51ED965973}"/>
              </a:ext>
            </a:extLst>
          </p:cNvPr>
          <p:cNvSpPr/>
          <p:nvPr/>
        </p:nvSpPr>
        <p:spPr>
          <a:xfrm>
            <a:off x="524189" y="1730360"/>
            <a:ext cx="1760218" cy="292806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Initial meeting with social service organisation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2D7B10-A9B6-EE0D-B099-C7A836ADBA8E}"/>
              </a:ext>
            </a:extLst>
          </p:cNvPr>
          <p:cNvSpPr/>
          <p:nvPr/>
        </p:nvSpPr>
        <p:spPr>
          <a:xfrm>
            <a:off x="530643" y="2173211"/>
            <a:ext cx="1747310" cy="303240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Share Data Sharing Guidance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FC4E21-EF49-D126-64B5-909098531F27}"/>
              </a:ext>
            </a:extLst>
          </p:cNvPr>
          <p:cNvSpPr/>
          <p:nvPr/>
        </p:nvSpPr>
        <p:spPr>
          <a:xfrm>
            <a:off x="530643" y="2691235"/>
            <a:ext cx="1747310" cy="355787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Meet to discuss guidance and requirements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C5824-03D3-6586-A247-CF07EDEF9AB4}"/>
              </a:ext>
            </a:extLst>
          </p:cNvPr>
          <p:cNvSpPr/>
          <p:nvPr/>
        </p:nvSpPr>
        <p:spPr>
          <a:xfrm>
            <a:off x="530643" y="3662840"/>
            <a:ext cx="1747310" cy="373584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Review data specification and privacy statements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AB2DAE-0D0B-C2C8-9569-F61F206E8B39}"/>
              </a:ext>
            </a:extLst>
          </p:cNvPr>
          <p:cNvSpPr/>
          <p:nvPr/>
        </p:nvSpPr>
        <p:spPr>
          <a:xfrm>
            <a:off x="2547000" y="7099211"/>
            <a:ext cx="1764000" cy="38537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Upload data via Secure File Transfer Protocol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EEFC58-1122-BDF9-292B-E75A935E5A3E}"/>
              </a:ext>
            </a:extLst>
          </p:cNvPr>
          <p:cNvSpPr/>
          <p:nvPr/>
        </p:nvSpPr>
        <p:spPr>
          <a:xfrm>
            <a:off x="540443" y="5651605"/>
            <a:ext cx="1727710" cy="346094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Apply for access to research project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B6C10D-61E2-BDFB-295D-C5825EC5F6CB}"/>
              </a:ext>
            </a:extLst>
          </p:cNvPr>
          <p:cNvSpPr/>
          <p:nvPr/>
        </p:nvSpPr>
        <p:spPr>
          <a:xfrm>
            <a:off x="524190" y="7417649"/>
            <a:ext cx="1760217" cy="468000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Access granted to IDI research project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221007D-16FE-7547-B3B6-40E5A07DE4F7}"/>
              </a:ext>
            </a:extLst>
          </p:cNvPr>
          <p:cNvSpPr/>
          <p:nvPr/>
        </p:nvSpPr>
        <p:spPr>
          <a:xfrm>
            <a:off x="524190" y="8062801"/>
            <a:ext cx="1760216" cy="317992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Fast Match link if required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36AC7F-E26A-D807-827B-E0C95B9869A1}"/>
              </a:ext>
            </a:extLst>
          </p:cNvPr>
          <p:cNvSpPr/>
          <p:nvPr/>
        </p:nvSpPr>
        <p:spPr>
          <a:xfrm>
            <a:off x="530643" y="8552842"/>
            <a:ext cx="1747310" cy="317992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Run data output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79F31A2-B698-A1D3-224D-F3248F4BC380}"/>
              </a:ext>
            </a:extLst>
          </p:cNvPr>
          <p:cNvSpPr/>
          <p:nvPr/>
        </p:nvSpPr>
        <p:spPr>
          <a:xfrm>
            <a:off x="2547000" y="2173211"/>
            <a:ext cx="1764000" cy="30324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Review Data Sharing Guidance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C3FE7F7-5599-F524-AAE3-3440FF7E2F13}"/>
              </a:ext>
            </a:extLst>
          </p:cNvPr>
          <p:cNvSpPr/>
          <p:nvPr/>
        </p:nvSpPr>
        <p:spPr>
          <a:xfrm>
            <a:off x="2547000" y="3061455"/>
            <a:ext cx="1764000" cy="38515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Complete data specification and privacy statements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D35D97B-1CC1-0013-31A8-7DE20458B95C}"/>
              </a:ext>
            </a:extLst>
          </p:cNvPr>
          <p:cNvSpPr/>
          <p:nvPr/>
        </p:nvSpPr>
        <p:spPr>
          <a:xfrm>
            <a:off x="4595226" y="3699648"/>
            <a:ext cx="1764000" cy="314069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Review data specification and privacy statements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F0805ED-E3AA-07A7-7CB3-338836C23B49}"/>
              </a:ext>
            </a:extLst>
          </p:cNvPr>
          <p:cNvSpPr/>
          <p:nvPr/>
        </p:nvSpPr>
        <p:spPr>
          <a:xfrm>
            <a:off x="4595226" y="4188701"/>
            <a:ext cx="1764000" cy="326239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Complete Privacy Impact Assessment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BCAE9A-F0AA-D445-CE8A-C5119F358EC2}"/>
              </a:ext>
            </a:extLst>
          </p:cNvPr>
          <p:cNvSpPr/>
          <p:nvPr/>
        </p:nvSpPr>
        <p:spPr>
          <a:xfrm>
            <a:off x="4595226" y="4689924"/>
            <a:ext cx="1764000" cy="602338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Prepare Data Sharing Agreement (DSA) &amp; Confidentiality Agreement (CA)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07C72C0-993D-E98B-AB59-3FEEF5431E07}"/>
              </a:ext>
            </a:extLst>
          </p:cNvPr>
          <p:cNvSpPr/>
          <p:nvPr/>
        </p:nvSpPr>
        <p:spPr>
          <a:xfrm>
            <a:off x="2547000" y="5261144"/>
            <a:ext cx="1764000" cy="24881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Receive DSA and CA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32790B1-A1DE-94FB-5D9F-353F832E7D38}"/>
              </a:ext>
            </a:extLst>
          </p:cNvPr>
          <p:cNvSpPr/>
          <p:nvPr/>
        </p:nvSpPr>
        <p:spPr>
          <a:xfrm>
            <a:off x="2547000" y="5693593"/>
            <a:ext cx="1764000" cy="26211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Review and sign DSA and CA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08EC7C6-D911-19C7-46F7-D15782A97ADD}"/>
              </a:ext>
            </a:extLst>
          </p:cNvPr>
          <p:cNvSpPr/>
          <p:nvPr/>
        </p:nvSpPr>
        <p:spPr>
          <a:xfrm>
            <a:off x="4595226" y="5982883"/>
            <a:ext cx="1764000" cy="35984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Review and counter sign DSA &amp; CA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59AF8FA-471E-499C-F1DE-B04AAB6A1DA0}"/>
              </a:ext>
            </a:extLst>
          </p:cNvPr>
          <p:cNvSpPr/>
          <p:nvPr/>
        </p:nvSpPr>
        <p:spPr>
          <a:xfrm>
            <a:off x="4595226" y="6500104"/>
            <a:ext cx="1764000" cy="467447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Set up Secure File Transfer with social service organisation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EB43AA-A44F-8AFA-08F4-980CB0553610}"/>
              </a:ext>
            </a:extLst>
          </p:cNvPr>
          <p:cNvSpPr/>
          <p:nvPr/>
        </p:nvSpPr>
        <p:spPr>
          <a:xfrm>
            <a:off x="2547000" y="6568329"/>
            <a:ext cx="1764000" cy="34609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Extract data according to Data Standard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1C0A23C-430A-9000-1B4C-5D65FF0FC452}"/>
              </a:ext>
            </a:extLst>
          </p:cNvPr>
          <p:cNvSpPr/>
          <p:nvPr/>
        </p:nvSpPr>
        <p:spPr>
          <a:xfrm>
            <a:off x="4595226" y="7099211"/>
            <a:ext cx="1764000" cy="38537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Data integrated into Stats NZ IDI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498A152-EF30-AC80-74EA-25A259F9BFAF}"/>
              </a:ext>
            </a:extLst>
          </p:cNvPr>
          <p:cNvSpPr/>
          <p:nvPr/>
        </p:nvSpPr>
        <p:spPr>
          <a:xfrm>
            <a:off x="4595226" y="8552842"/>
            <a:ext cx="1764000" cy="31799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Output checked by Stats NZ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A025C66-2945-0145-DC0D-E3B24D5BD01C}"/>
              </a:ext>
            </a:extLst>
          </p:cNvPr>
          <p:cNvSpPr/>
          <p:nvPr/>
        </p:nvSpPr>
        <p:spPr>
          <a:xfrm>
            <a:off x="530644" y="9110091"/>
            <a:ext cx="1747309" cy="383909"/>
          </a:xfrm>
          <a:prstGeom prst="rect">
            <a:avLst/>
          </a:prstGeom>
          <a:noFill/>
          <a:ln>
            <a:solidFill>
              <a:srgbClr val="386E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Receive output &amp; produce Data Dashboard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EC1AB49-4221-87D3-B1BB-7C5790FD6D53}"/>
              </a:ext>
            </a:extLst>
          </p:cNvPr>
          <p:cNvSpPr/>
          <p:nvPr/>
        </p:nvSpPr>
        <p:spPr>
          <a:xfrm>
            <a:off x="2547000" y="9157027"/>
            <a:ext cx="1764000" cy="290036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2"/>
                </a:solidFill>
              </a:rPr>
              <a:t>Access Data Dashboard</a:t>
            </a:r>
          </a:p>
        </p:txBody>
      </p:sp>
      <p:pic>
        <p:nvPicPr>
          <p:cNvPr id="1028" name="Picture 4" descr="Logo for Stats NZ">
            <a:extLst>
              <a:ext uri="{FF2B5EF4-FFF2-40B4-BE49-F238E27FC236}">
                <a16:creationId xmlns:a16="http://schemas.microsoft.com/office/drawing/2014/main" id="{F54734FA-6389-F8DB-C3CF-34383C95D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92" y="1231633"/>
            <a:ext cx="905468" cy="335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663B3BB4-8917-44AB-BE8C-A89FCC448423}"/>
              </a:ext>
            </a:extLst>
          </p:cNvPr>
          <p:cNvCxnSpPr>
            <a:cxnSpLocks/>
            <a:stCxn id="35" idx="2"/>
            <a:endCxn id="36" idx="0"/>
          </p:cNvCxnSpPr>
          <p:nvPr/>
        </p:nvCxnSpPr>
        <p:spPr>
          <a:xfrm rot="5400000">
            <a:off x="3321135" y="6953999"/>
            <a:ext cx="239257" cy="4072927"/>
          </a:xfrm>
          <a:prstGeom prst="bentConnector3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8" name="Straight Arrow Connector 1067">
            <a:extLst>
              <a:ext uri="{FF2B5EF4-FFF2-40B4-BE49-F238E27FC236}">
                <a16:creationId xmlns:a16="http://schemas.microsoft.com/office/drawing/2014/main" id="{BC6B02B6-09AE-3211-DCA0-0A9F7B8BA21A}"/>
              </a:ext>
            </a:extLst>
          </p:cNvPr>
          <p:cNvCxnSpPr>
            <a:cxnSpLocks/>
            <a:stCxn id="36" idx="3"/>
            <a:endCxn id="37" idx="1"/>
          </p:cNvCxnSpPr>
          <p:nvPr/>
        </p:nvCxnSpPr>
        <p:spPr>
          <a:xfrm flipV="1">
            <a:off x="2277953" y="9302045"/>
            <a:ext cx="269047" cy="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0" name="Connector: Elbow 1069">
            <a:extLst>
              <a:ext uri="{FF2B5EF4-FFF2-40B4-BE49-F238E27FC236}">
                <a16:creationId xmlns:a16="http://schemas.microsoft.com/office/drawing/2014/main" id="{260CF012-A68C-1DBB-8594-4AFC06178A84}"/>
              </a:ext>
            </a:extLst>
          </p:cNvPr>
          <p:cNvCxnSpPr>
            <a:cxnSpLocks/>
            <a:stCxn id="34" idx="2"/>
            <a:endCxn id="21" idx="3"/>
          </p:cNvCxnSpPr>
          <p:nvPr/>
        </p:nvCxnSpPr>
        <p:spPr>
          <a:xfrm rot="5400000">
            <a:off x="3797283" y="5971706"/>
            <a:ext cx="167068" cy="3192819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3" name="Connector: Elbow 1072">
            <a:extLst>
              <a:ext uri="{FF2B5EF4-FFF2-40B4-BE49-F238E27FC236}">
                <a16:creationId xmlns:a16="http://schemas.microsoft.com/office/drawing/2014/main" id="{39DCEAA3-7614-E73E-4682-38A8F6667A5C}"/>
              </a:ext>
            </a:extLst>
          </p:cNvPr>
          <p:cNvCxnSpPr>
            <a:cxnSpLocks/>
            <a:stCxn id="28" idx="2"/>
            <a:endCxn id="29" idx="3"/>
          </p:cNvCxnSpPr>
          <p:nvPr/>
        </p:nvCxnSpPr>
        <p:spPr>
          <a:xfrm rot="5400000">
            <a:off x="4847468" y="4755794"/>
            <a:ext cx="93291" cy="116622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5" name="Connector: Elbow 1074">
            <a:extLst>
              <a:ext uri="{FF2B5EF4-FFF2-40B4-BE49-F238E27FC236}">
                <a16:creationId xmlns:a16="http://schemas.microsoft.com/office/drawing/2014/main" id="{DA844F87-6025-25CE-B369-F96A7464ED67}"/>
              </a:ext>
            </a:extLst>
          </p:cNvPr>
          <p:cNvCxnSpPr>
            <a:cxnSpLocks/>
            <a:stCxn id="25" idx="2"/>
            <a:endCxn id="13" idx="0"/>
          </p:cNvCxnSpPr>
          <p:nvPr/>
        </p:nvCxnSpPr>
        <p:spPr>
          <a:xfrm rot="5400000">
            <a:off x="2308534" y="2542374"/>
            <a:ext cx="216230" cy="2024702"/>
          </a:xfrm>
          <a:prstGeom prst="bentConnector3">
            <a:avLst>
              <a:gd name="adj1" fmla="val 50000"/>
            </a:avLst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9" name="Connector: Elbow 1078">
            <a:extLst>
              <a:ext uri="{FF2B5EF4-FFF2-40B4-BE49-F238E27FC236}">
                <a16:creationId xmlns:a16="http://schemas.microsoft.com/office/drawing/2014/main" id="{D4E2FE35-136C-DAD3-F154-45CE6B017A87}"/>
              </a:ext>
            </a:extLst>
          </p:cNvPr>
          <p:cNvCxnSpPr>
            <a:cxnSpLocks/>
            <a:stCxn id="12" idx="3"/>
            <a:endCxn id="25" idx="0"/>
          </p:cNvCxnSpPr>
          <p:nvPr/>
        </p:nvCxnSpPr>
        <p:spPr>
          <a:xfrm>
            <a:off x="2277953" y="2869129"/>
            <a:ext cx="1151047" cy="19232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1" name="Connector: Elbow 1080">
            <a:extLst>
              <a:ext uri="{FF2B5EF4-FFF2-40B4-BE49-F238E27FC236}">
                <a16:creationId xmlns:a16="http://schemas.microsoft.com/office/drawing/2014/main" id="{A5006FD5-4EF9-B3EF-B61F-F3E8F869B7C8}"/>
              </a:ext>
            </a:extLst>
          </p:cNvPr>
          <p:cNvCxnSpPr>
            <a:cxnSpLocks/>
            <a:stCxn id="24" idx="2"/>
            <a:endCxn id="12" idx="0"/>
          </p:cNvCxnSpPr>
          <p:nvPr/>
        </p:nvCxnSpPr>
        <p:spPr>
          <a:xfrm rot="5400000">
            <a:off x="2309257" y="1571492"/>
            <a:ext cx="214784" cy="2024702"/>
          </a:xfrm>
          <a:prstGeom prst="bentConnector3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8C9815B-66F9-B684-3AD4-4E07220037EB}"/>
              </a:ext>
            </a:extLst>
          </p:cNvPr>
          <p:cNvCxnSpPr>
            <a:cxnSpLocks/>
            <a:stCxn id="8" idx="2"/>
            <a:endCxn id="11" idx="0"/>
          </p:cNvCxnSpPr>
          <p:nvPr/>
        </p:nvCxnSpPr>
        <p:spPr>
          <a:xfrm>
            <a:off x="1404298" y="2023166"/>
            <a:ext cx="0" cy="15004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C4C1FEF-2152-D3E6-7FB2-95EA8623E380}"/>
              </a:ext>
            </a:extLst>
          </p:cNvPr>
          <p:cNvCxnSpPr>
            <a:cxnSpLocks/>
            <a:stCxn id="11" idx="3"/>
            <a:endCxn id="24" idx="1"/>
          </p:cNvCxnSpPr>
          <p:nvPr/>
        </p:nvCxnSpPr>
        <p:spPr>
          <a:xfrm>
            <a:off x="2277953" y="2324831"/>
            <a:ext cx="269047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E4A88C5-E670-E904-18BF-1DEBA086B732}"/>
              </a:ext>
            </a:extLst>
          </p:cNvPr>
          <p:cNvCxnSpPr>
            <a:cxnSpLocks/>
            <a:stCxn id="13" idx="3"/>
            <a:endCxn id="26" idx="1"/>
          </p:cNvCxnSpPr>
          <p:nvPr/>
        </p:nvCxnSpPr>
        <p:spPr>
          <a:xfrm>
            <a:off x="2277953" y="3849632"/>
            <a:ext cx="2317273" cy="705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5669495-0506-92F9-A8F0-8EEF498A1000}"/>
              </a:ext>
            </a:extLst>
          </p:cNvPr>
          <p:cNvCxnSpPr>
            <a:cxnSpLocks/>
            <a:stCxn id="26" idx="2"/>
            <a:endCxn id="27" idx="0"/>
          </p:cNvCxnSpPr>
          <p:nvPr/>
        </p:nvCxnSpPr>
        <p:spPr>
          <a:xfrm>
            <a:off x="5477226" y="4013717"/>
            <a:ext cx="0" cy="17498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795972C-2453-F052-9CF3-0C77900D2506}"/>
              </a:ext>
            </a:extLst>
          </p:cNvPr>
          <p:cNvCxnSpPr>
            <a:cxnSpLocks/>
            <a:stCxn id="27" idx="2"/>
            <a:endCxn id="28" idx="0"/>
          </p:cNvCxnSpPr>
          <p:nvPr/>
        </p:nvCxnSpPr>
        <p:spPr>
          <a:xfrm>
            <a:off x="5477226" y="4514940"/>
            <a:ext cx="0" cy="17498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B4A71B2-27D2-C3BA-4F0B-E66783CFB36A}"/>
              </a:ext>
            </a:extLst>
          </p:cNvPr>
          <p:cNvCxnSpPr>
            <a:cxnSpLocks/>
            <a:stCxn id="29" idx="2"/>
            <a:endCxn id="30" idx="0"/>
          </p:cNvCxnSpPr>
          <p:nvPr/>
        </p:nvCxnSpPr>
        <p:spPr>
          <a:xfrm>
            <a:off x="3429000" y="5509962"/>
            <a:ext cx="0" cy="18363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380B80E-0020-8B89-C74B-ECE9794EA916}"/>
              </a:ext>
            </a:extLst>
          </p:cNvPr>
          <p:cNvCxnSpPr>
            <a:cxnSpLocks/>
            <a:stCxn id="30" idx="1"/>
            <a:endCxn id="16" idx="3"/>
          </p:cNvCxnSpPr>
          <p:nvPr/>
        </p:nvCxnSpPr>
        <p:spPr>
          <a:xfrm flipH="1">
            <a:off x="2268153" y="5824652"/>
            <a:ext cx="278847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123202EE-9DD4-6193-46E0-F4BF76D9539A}"/>
              </a:ext>
            </a:extLst>
          </p:cNvPr>
          <p:cNvCxnSpPr>
            <a:cxnSpLocks/>
            <a:stCxn id="16" idx="2"/>
            <a:endCxn id="31" idx="1"/>
          </p:cNvCxnSpPr>
          <p:nvPr/>
        </p:nvCxnSpPr>
        <p:spPr>
          <a:xfrm rot="16200000" flipH="1">
            <a:off x="2917210" y="4484787"/>
            <a:ext cx="165105" cy="3190928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5B91AC7-6F50-7678-3FCF-0D9DB63C638E}"/>
              </a:ext>
            </a:extLst>
          </p:cNvPr>
          <p:cNvCxnSpPr>
            <a:stCxn id="31" idx="2"/>
            <a:endCxn id="32" idx="0"/>
          </p:cNvCxnSpPr>
          <p:nvPr/>
        </p:nvCxnSpPr>
        <p:spPr>
          <a:xfrm>
            <a:off x="5477226" y="6342725"/>
            <a:ext cx="0" cy="15737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41998EA-3652-1DD2-4449-E667085D626D}"/>
              </a:ext>
            </a:extLst>
          </p:cNvPr>
          <p:cNvCxnSpPr>
            <a:stCxn id="32" idx="1"/>
            <a:endCxn id="33" idx="3"/>
          </p:cNvCxnSpPr>
          <p:nvPr/>
        </p:nvCxnSpPr>
        <p:spPr>
          <a:xfrm flipH="1">
            <a:off x="4311000" y="6733828"/>
            <a:ext cx="284226" cy="754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ED1333E-779F-90D7-60B8-FFE24B25CA78}"/>
              </a:ext>
            </a:extLst>
          </p:cNvPr>
          <p:cNvCxnSpPr>
            <a:stCxn id="33" idx="2"/>
            <a:endCxn id="14" idx="0"/>
          </p:cNvCxnSpPr>
          <p:nvPr/>
        </p:nvCxnSpPr>
        <p:spPr>
          <a:xfrm>
            <a:off x="3429000" y="6914423"/>
            <a:ext cx="0" cy="18478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69853AF-B7A7-D64C-347C-8D71484132CD}"/>
              </a:ext>
            </a:extLst>
          </p:cNvPr>
          <p:cNvCxnSpPr>
            <a:stCxn id="14" idx="3"/>
            <a:endCxn id="34" idx="1"/>
          </p:cNvCxnSpPr>
          <p:nvPr/>
        </p:nvCxnSpPr>
        <p:spPr>
          <a:xfrm>
            <a:off x="4311000" y="7291896"/>
            <a:ext cx="284226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5B59DDA-51E2-9701-8DB0-227C57C7DDBE}"/>
              </a:ext>
            </a:extLst>
          </p:cNvPr>
          <p:cNvCxnSpPr>
            <a:cxnSpLocks/>
            <a:stCxn id="21" idx="2"/>
            <a:endCxn id="22" idx="0"/>
          </p:cNvCxnSpPr>
          <p:nvPr/>
        </p:nvCxnSpPr>
        <p:spPr>
          <a:xfrm flipH="1">
            <a:off x="1404298" y="7885649"/>
            <a:ext cx="1" cy="17715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DBE2D70-683D-7F98-5E06-8519FE9D4BD4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>
            <a:off x="1404298" y="8380793"/>
            <a:ext cx="0" cy="17204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02A37210-E760-BC83-BEBA-3C3C2008D088}"/>
              </a:ext>
            </a:extLst>
          </p:cNvPr>
          <p:cNvCxnSpPr>
            <a:cxnSpLocks/>
            <a:stCxn id="23" idx="3"/>
            <a:endCxn id="35" idx="1"/>
          </p:cNvCxnSpPr>
          <p:nvPr/>
        </p:nvCxnSpPr>
        <p:spPr>
          <a:xfrm>
            <a:off x="2277953" y="8711838"/>
            <a:ext cx="2317273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82" name="Group 1181">
            <a:extLst>
              <a:ext uri="{FF2B5EF4-FFF2-40B4-BE49-F238E27FC236}">
                <a16:creationId xmlns:a16="http://schemas.microsoft.com/office/drawing/2014/main" id="{52DA47E6-170A-9649-ADE3-63535FBDEC58}"/>
              </a:ext>
            </a:extLst>
          </p:cNvPr>
          <p:cNvGrpSpPr/>
          <p:nvPr/>
        </p:nvGrpSpPr>
        <p:grpSpPr>
          <a:xfrm>
            <a:off x="2697813" y="1156631"/>
            <a:ext cx="1462374" cy="430887"/>
            <a:chOff x="2635900" y="1161132"/>
            <a:chExt cx="1462374" cy="430887"/>
          </a:xfrm>
        </p:grpSpPr>
        <p:pic>
          <p:nvPicPr>
            <p:cNvPr id="1025" name="Picture 1024">
              <a:extLst>
                <a:ext uri="{FF2B5EF4-FFF2-40B4-BE49-F238E27FC236}">
                  <a16:creationId xmlns:a16="http://schemas.microsoft.com/office/drawing/2014/main" id="{A6ECA33C-0044-DFDE-911F-9FDA00E6EE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635900" y="1165629"/>
              <a:ext cx="457713" cy="421892"/>
            </a:xfrm>
            <a:prstGeom prst="rect">
              <a:avLst/>
            </a:prstGeom>
          </p:spPr>
        </p:pic>
        <p:sp>
          <p:nvSpPr>
            <p:cNvPr id="1029" name="TextBox 1028">
              <a:extLst>
                <a:ext uri="{FF2B5EF4-FFF2-40B4-BE49-F238E27FC236}">
                  <a16:creationId xmlns:a16="http://schemas.microsoft.com/office/drawing/2014/main" id="{9B47A6E5-8DEC-15A0-BD3D-51BC872D9D50}"/>
                </a:ext>
              </a:extLst>
            </p:cNvPr>
            <p:cNvSpPr txBox="1"/>
            <p:nvPr/>
          </p:nvSpPr>
          <p:spPr>
            <a:xfrm>
              <a:off x="3138231" y="1161132"/>
              <a:ext cx="96004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NZ" sz="1100" b="1" dirty="0">
                  <a:solidFill>
                    <a:schemeClr val="accent3"/>
                  </a:solidFill>
                </a:rPr>
                <a:t>Social service organisation</a:t>
              </a:r>
            </a:p>
          </p:txBody>
        </p:sp>
      </p:grpSp>
      <p:grpSp>
        <p:nvGrpSpPr>
          <p:cNvPr id="1183" name="Group 1182">
            <a:extLst>
              <a:ext uri="{FF2B5EF4-FFF2-40B4-BE49-F238E27FC236}">
                <a16:creationId xmlns:a16="http://schemas.microsoft.com/office/drawing/2014/main" id="{47CE5C9E-38B8-91A4-0871-1CB6B03980B2}"/>
              </a:ext>
            </a:extLst>
          </p:cNvPr>
          <p:cNvGrpSpPr/>
          <p:nvPr/>
        </p:nvGrpSpPr>
        <p:grpSpPr>
          <a:xfrm>
            <a:off x="441767" y="1167597"/>
            <a:ext cx="1925062" cy="430887"/>
            <a:chOff x="441767" y="1180164"/>
            <a:chExt cx="1925062" cy="430887"/>
          </a:xfrm>
        </p:grpSpPr>
        <p:pic>
          <p:nvPicPr>
            <p:cNvPr id="1031" name="Picture 1030">
              <a:extLst>
                <a:ext uri="{FF2B5EF4-FFF2-40B4-BE49-F238E27FC236}">
                  <a16:creationId xmlns:a16="http://schemas.microsoft.com/office/drawing/2014/main" id="{B912D07C-E197-F078-07F2-1793C8F800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1767" y="1203696"/>
              <a:ext cx="457712" cy="383822"/>
            </a:xfrm>
            <a:prstGeom prst="rect">
              <a:avLst/>
            </a:prstGeom>
          </p:spPr>
        </p:pic>
        <p:sp>
          <p:nvSpPr>
            <p:cNvPr id="1032" name="TextBox 1031">
              <a:extLst>
                <a:ext uri="{FF2B5EF4-FFF2-40B4-BE49-F238E27FC236}">
                  <a16:creationId xmlns:a16="http://schemas.microsoft.com/office/drawing/2014/main" id="{BC63C9AD-E832-05C0-FC6E-5988967A3BD3}"/>
                </a:ext>
              </a:extLst>
            </p:cNvPr>
            <p:cNvSpPr txBox="1"/>
            <p:nvPr/>
          </p:nvSpPr>
          <p:spPr>
            <a:xfrm>
              <a:off x="899478" y="1180164"/>
              <a:ext cx="146735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NZ" sz="1100" b="1" dirty="0">
                  <a:solidFill>
                    <a:srgbClr val="386E5C"/>
                  </a:solidFill>
                </a:rPr>
                <a:t>Contracting government agency</a:t>
              </a:r>
            </a:p>
          </p:txBody>
        </p:sp>
      </p:grpSp>
      <p:sp>
        <p:nvSpPr>
          <p:cNvPr id="1038" name="TextBox 1037">
            <a:extLst>
              <a:ext uri="{FF2B5EF4-FFF2-40B4-BE49-F238E27FC236}">
                <a16:creationId xmlns:a16="http://schemas.microsoft.com/office/drawing/2014/main" id="{98FD6DD1-D7CE-56E5-D8C8-CBACEDA2B819}"/>
              </a:ext>
            </a:extLst>
          </p:cNvPr>
          <p:cNvSpPr txBox="1"/>
          <p:nvPr/>
        </p:nvSpPr>
        <p:spPr>
          <a:xfrm>
            <a:off x="210800" y="167058"/>
            <a:ext cx="643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service organisation information sharing process</a:t>
            </a:r>
          </a:p>
        </p:txBody>
      </p:sp>
    </p:spTree>
    <p:extLst>
      <p:ext uri="{BB962C8B-B14F-4D97-AF65-F5344CB8AC3E}">
        <p14:creationId xmlns:p14="http://schemas.microsoft.com/office/powerpoint/2010/main" val="3105276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IA">
      <a:dk1>
        <a:srgbClr val="000000"/>
      </a:dk1>
      <a:lt1>
        <a:srgbClr val="FFFFFF"/>
      </a:lt1>
      <a:dk2>
        <a:srgbClr val="2A2A3E"/>
      </a:dk2>
      <a:lt2>
        <a:srgbClr val="C7C9C9"/>
      </a:lt2>
      <a:accent1>
        <a:srgbClr val="26567F"/>
      </a:accent1>
      <a:accent2>
        <a:srgbClr val="2C86B3"/>
      </a:accent2>
      <a:accent3>
        <a:srgbClr val="007987"/>
      </a:accent3>
      <a:accent4>
        <a:srgbClr val="3A9CAE"/>
      </a:accent4>
      <a:accent5>
        <a:srgbClr val="E8731B"/>
      </a:accent5>
      <a:accent6>
        <a:srgbClr val="979AA0"/>
      </a:accent6>
      <a:hlink>
        <a:srgbClr val="26567F"/>
      </a:hlink>
      <a:folHlink>
        <a:srgbClr val="979AA0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B798C3A57249B6565B03F8200973" ma:contentTypeVersion="28" ma:contentTypeDescription="Create a new document." ma:contentTypeScope="" ma:versionID="f018843584b8149bcf3d1a9d4da73a31">
  <xsd:schema xmlns:xsd="http://www.w3.org/2001/XMLSchema" xmlns:xs="http://www.w3.org/2001/XMLSchema" xmlns:p="http://schemas.microsoft.com/office/2006/metadata/properties" xmlns:ns1="http://schemas.microsoft.com/sharepoint/v3" xmlns:ns2="2ba537ea-1f72-4225-8f68-42c57203a4f0" xmlns:ns3="53065858-20d4-424d-b1fe-701ec6652fd2" targetNamespace="http://schemas.microsoft.com/office/2006/metadata/properties" ma:root="true" ma:fieldsID="d75738b5ad9268662f5c28371a07de2f" ns1:_="" ns2:_="" ns3:_="">
    <xsd:import namespace="http://schemas.microsoft.com/sharepoint/v3"/>
    <xsd:import namespace="2ba537ea-1f72-4225-8f68-42c57203a4f0"/>
    <xsd:import namespace="53065858-20d4-424d-b1fe-701ec6652fd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1:_ip_UnifiedCompliancePolicyProperties" minOccurs="0"/>
                <xsd:element ref="ns1:_ip_UnifiedCompliancePolicyUIAction" minOccurs="0"/>
                <xsd:element ref="ns3:Signedoff"/>
                <xsd:element ref="ns3:Notes" minOccurs="0"/>
                <xsd:element ref="ns3:Ref" minOccurs="0"/>
                <xsd:element ref="ns3:MediaLengthInSeconds" minOccurs="0"/>
                <xsd:element ref="ns3:ApplicationNumber" minOccurs="0"/>
                <xsd:element ref="ns3:MediaServiceBillingMetadata" minOccurs="0"/>
                <xsd:element ref="ns3:Video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537ea-1f72-4225-8f68-42c57203a4f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dfba2da-108e-4f0e-9510-29a2642c1793}" ma:internalName="TaxCatchAll" ma:showField="CatchAllData" ma:web="2ba537ea-1f72-4225-8f68-42c57203a4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65858-20d4-424d-b1fe-701ec6652f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5349594-bd3e-4347-a84f-2427756b12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ignedoff" ma:index="27" ma:displayName="Signed off/presented" ma:default="No" ma:format="Dropdown" ma:internalName="Signedoff">
      <xsd:simpleType>
        <xsd:restriction base="dms:Text">
          <xsd:maxLength value="255"/>
        </xsd:restriction>
      </xsd:simpleType>
    </xsd:element>
    <xsd:element name="Notes" ma:index="28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Ref" ma:index="29" nillable="true" ma:displayName="Ref" ma:default="CC-00" ma:format="Dropdown" ma:internalName="Ref">
      <xsd:simpleType>
        <xsd:restriction base="dms:Text">
          <xsd:maxLength value="255"/>
        </xsd:restriction>
      </xsd:simpleType>
    </xsd:element>
    <xsd:element name="MediaLengthInSeconds" ma:index="30" nillable="true" ma:displayName="MediaLengthInSeconds" ma:hidden="true" ma:internalName="MediaLengthInSeconds" ma:readOnly="true">
      <xsd:simpleType>
        <xsd:restriction base="dms:Unknown"/>
      </xsd:simpleType>
    </xsd:element>
    <xsd:element name="ApplicationNumber" ma:index="31" nillable="true" ma:displayName="Application Number " ma:format="Dropdown" ma:internalName="ApplicationNumber">
      <xsd:simpleType>
        <xsd:restriction base="dms:Text">
          <xsd:maxLength value="255"/>
        </xsd:restriction>
      </xsd:simpleType>
    </xsd:element>
    <xsd:element name="MediaServiceBillingMetadata" ma:index="32" nillable="true" ma:displayName="MediaServiceBillingMetadata" ma:hidden="true" ma:internalName="MediaServiceBillingMetadata" ma:readOnly="true">
      <xsd:simpleType>
        <xsd:restriction base="dms:Note"/>
      </xsd:simpleType>
    </xsd:element>
    <xsd:element name="VideoNumber" ma:index="33" nillable="true" ma:displayName="Video Number" ma:format="Dropdown" ma:internalName="VideoNumber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065858-20d4-424d-b1fe-701ec6652fd2">
      <Terms xmlns="http://schemas.microsoft.com/office/infopath/2007/PartnerControls"/>
    </lcf76f155ced4ddcb4097134ff3c332f>
    <ApplicationNumber xmlns="53065858-20d4-424d-b1fe-701ec6652fd2" xsi:nil="true"/>
    <_ip_UnifiedCompliancePolicyUIAction xmlns="http://schemas.microsoft.com/sharepoint/v3" xsi:nil="true"/>
    <Signedoff xmlns="53065858-20d4-424d-b1fe-701ec6652fd2">No</Signedoff>
    <_ip_UnifiedCompliancePolicyProperties xmlns="http://schemas.microsoft.com/sharepoint/v3" xsi:nil="true"/>
    <Notes xmlns="53065858-20d4-424d-b1fe-701ec6652fd2" xsi:nil="true"/>
    <VideoNumber xmlns="53065858-20d4-424d-b1fe-701ec6652fd2" xsi:nil="true"/>
    <Ref xmlns="53065858-20d4-424d-b1fe-701ec6652fd2">CC-00</Ref>
    <TaxCatchAll xmlns="2ba537ea-1f72-4225-8f68-42c57203a4f0" xsi:nil="true"/>
    <_dlc_DocId xmlns="2ba537ea-1f72-4225-8f68-42c57203a4f0">INFO-1932211970-12365</_dlc_DocId>
    <_dlc_DocIdUrl xmlns="2ba537ea-1f72-4225-8f68-42c57203a4f0">
      <Url>https://msdgovtnz.sharepoint.com/sites/SWA-WRK-Improving-Social-Outcomes/_layouts/15/DocIdRedir.aspx?ID=INFO-1932211970-12365</Url>
      <Description>INFO-1932211970-12365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FCD521-C7F9-4074-87E4-490EDAD3432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58E7A32-FF15-4B09-A4BB-97EA81798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ba537ea-1f72-4225-8f68-42c57203a4f0"/>
    <ds:schemaRef ds:uri="53065858-20d4-424d-b1fe-701ec6652f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C6A3B3-CE86-4EC3-B793-42ADF61951E6}">
  <ds:schemaRefs>
    <ds:schemaRef ds:uri="http://schemas.microsoft.com/sharepoint/v3"/>
    <ds:schemaRef ds:uri="53065858-20d4-424d-b1fe-701ec6652fd2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2ba537ea-1f72-4225-8f68-42c57203a4f0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BAE3BF93-4410-481D-9020-762018499E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707</TotalTime>
  <Words>183</Words>
  <Application>Microsoft Office PowerPoint</Application>
  <PresentationFormat>A4 Paper (210x297 mm)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Sharing data with Stats NZ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Lloyd</dc:creator>
  <cp:lastModifiedBy>Heather McDonald</cp:lastModifiedBy>
  <cp:revision>21</cp:revision>
  <dcterms:created xsi:type="dcterms:W3CDTF">2024-06-18T21:59:18Z</dcterms:created>
  <dcterms:modified xsi:type="dcterms:W3CDTF">2026-06-29T23:13:35Z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0x0101006DA9B798C3A57249B6565B03F8200973</vt:lpwstr>
  </property>
  <property fmtid="{D5CDD505-2E9C-101B-9397-08002B2CF9AE}" pid="3" name="_dlc_DocIdItemGuid">
    <vt:lpwstr>c21992a4-917f-4189-9d4a-99976d27b215</vt:lpwstr>
  </property>
  <property fmtid="{D5CDD505-2E9C-101B-9397-08002B2CF9AE}" pid="4" name="MediaServiceImageTags">
    <vt:lpwstr/>
  </property>
  <property fmtid="{D5CDD505-2E9C-101B-9397-08002B2CF9AE}" pid="5" name="MSIP_Label_5a96e5af-8d67-4c00-8226-9513c2a2e5a4_Enabled">
    <vt:lpwstr>true</vt:lpwstr>
  </property>
  <property fmtid="{D5CDD505-2E9C-101B-9397-08002B2CF9AE}" pid="6" name="MSIP_Label_5a96e5af-8d67-4c00-8226-9513c2a2e5a4_SetDate">
    <vt:lpwstr>2026-06-18T03:14:01Z</vt:lpwstr>
  </property>
  <property fmtid="{D5CDD505-2E9C-101B-9397-08002B2CF9AE}" pid="7" name="MSIP_Label_5a96e5af-8d67-4c00-8226-9513c2a2e5a4_Method">
    <vt:lpwstr>Privileged</vt:lpwstr>
  </property>
  <property fmtid="{D5CDD505-2E9C-101B-9397-08002B2CF9AE}" pid="8" name="MSIP_Label_5a96e5af-8d67-4c00-8226-9513c2a2e5a4_Name">
    <vt:lpwstr>Unclassified</vt:lpwstr>
  </property>
  <property fmtid="{D5CDD505-2E9C-101B-9397-08002B2CF9AE}" pid="9" name="MSIP_Label_5a96e5af-8d67-4c00-8226-9513c2a2e5a4_SiteId">
    <vt:lpwstr>e40c4f52-99bd-4d4f-bf7e-d001a2ca6556</vt:lpwstr>
  </property>
  <property fmtid="{D5CDD505-2E9C-101B-9397-08002B2CF9AE}" pid="10" name="MSIP_Label_5a96e5af-8d67-4c00-8226-9513c2a2e5a4_ActionId">
    <vt:lpwstr>9cc99887-06e5-4c6d-a29b-60b9e307e0dd</vt:lpwstr>
  </property>
  <property fmtid="{D5CDD505-2E9C-101B-9397-08002B2CF9AE}" pid="11" name="MSIP_Label_5a96e5af-8d67-4c00-8226-9513c2a2e5a4_ContentBits">
    <vt:lpwstr>0</vt:lpwstr>
  </property>
  <property fmtid="{D5CDD505-2E9C-101B-9397-08002B2CF9AE}" pid="12" name="MSIP_Label_5a96e5af-8d67-4c00-8226-9513c2a2e5a4_Tag">
    <vt:lpwstr>10, 0, 1, 1</vt:lpwstr>
  </property>
</Properties>
</file>