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Lst>
  <p:notesMasterIdLst>
    <p:notesMasterId r:id="rId23"/>
  </p:notesMasterIdLst>
  <p:sldIdLst>
    <p:sldId id="256" r:id="rId6"/>
    <p:sldId id="374" r:id="rId7"/>
    <p:sldId id="375" r:id="rId8"/>
    <p:sldId id="259" r:id="rId9"/>
    <p:sldId id="373" r:id="rId10"/>
    <p:sldId id="376" r:id="rId11"/>
    <p:sldId id="377" r:id="rId12"/>
    <p:sldId id="378" r:id="rId13"/>
    <p:sldId id="379" r:id="rId14"/>
    <p:sldId id="380" r:id="rId15"/>
    <p:sldId id="381" r:id="rId16"/>
    <p:sldId id="382" r:id="rId17"/>
    <p:sldId id="383" r:id="rId18"/>
    <p:sldId id="384" r:id="rId19"/>
    <p:sldId id="385" r:id="rId20"/>
    <p:sldId id="386" r:id="rId21"/>
    <p:sldId id="388" r:id="rId2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9AB2"/>
    <a:srgbClr val="F4777C"/>
    <a:srgbClr val="F1AB76"/>
    <a:srgbClr val="767676"/>
    <a:srgbClr val="89C4CE"/>
    <a:srgbClr val="81B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B9BC1-228B-434A-9F4F-A5623FDA7970}" v="9" dt="2026-06-30T00:12:26.218"/>
    <p1510:client id="{E95A9B82-AC71-435A-8F55-5CAD7C8ECBE6}" v="1" dt="2026-06-29T21:39:50.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p:restoredTop sz="97297" autoAdjust="0"/>
  </p:normalViewPr>
  <p:slideViewPr>
    <p:cSldViewPr snapToGrid="0" showGuides="1">
      <p:cViewPr varScale="1">
        <p:scale>
          <a:sx n="139" d="100"/>
          <a:sy n="139" d="100"/>
        </p:scale>
        <p:origin x="2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Crick" userId="885b76f2-a723-4a68-93be-fb29723c1522" providerId="ADAL" clId="{35B50C50-C9C6-45EF-835F-84E240A8F9CF}"/>
    <pc:docChg chg="modSld">
      <pc:chgData name="Tom Crick" userId="885b76f2-a723-4a68-93be-fb29723c1522" providerId="ADAL" clId="{35B50C50-C9C6-45EF-835F-84E240A8F9CF}" dt="2026-06-29T00:41:40.538" v="4" actId="1076"/>
      <pc:docMkLst>
        <pc:docMk/>
      </pc:docMkLst>
      <pc:sldChg chg="addSp modSp mod">
        <pc:chgData name="Tom Crick" userId="885b76f2-a723-4a68-93be-fb29723c1522" providerId="ADAL" clId="{35B50C50-C9C6-45EF-835F-84E240A8F9CF}" dt="2026-06-29T00:41:40.538" v="4" actId="1076"/>
        <pc:sldMkLst>
          <pc:docMk/>
          <pc:sldMk cId="4111628761" sldId="256"/>
        </pc:sldMkLst>
        <pc:picChg chg="add mod">
          <ac:chgData name="Tom Crick" userId="885b76f2-a723-4a68-93be-fb29723c1522" providerId="ADAL" clId="{35B50C50-C9C6-45EF-835F-84E240A8F9CF}" dt="2026-06-29T00:41:40.538" v="4" actId="1076"/>
          <ac:picMkLst>
            <pc:docMk/>
            <pc:sldMk cId="4111628761" sldId="256"/>
            <ac:picMk id="3" creationId="{875059B1-BEC5-D3E0-7F5D-04D05DA05290}"/>
          </ac:picMkLst>
        </pc:picChg>
      </pc:sldChg>
    </pc:docChg>
  </pc:docChgLst>
  <pc:docChgLst>
    <pc:chgData name="Tracey McFadyen" userId="4f04c318-7b7c-4a5c-aa6e-57cd33768e8e" providerId="ADAL" clId="{849AE468-F5F2-4AF2-B5E2-653E188B687A}"/>
    <pc:docChg chg="custSel modSld">
      <pc:chgData name="Tracey McFadyen" userId="4f04c318-7b7c-4a5c-aa6e-57cd33768e8e" providerId="ADAL" clId="{849AE468-F5F2-4AF2-B5E2-653E188B687A}" dt="2026-06-25T21:57:49.935" v="5" actId="478"/>
      <pc:docMkLst>
        <pc:docMk/>
      </pc:docMkLst>
      <pc:sldChg chg="modSp mod">
        <pc:chgData name="Tracey McFadyen" userId="4f04c318-7b7c-4a5c-aa6e-57cd33768e8e" providerId="ADAL" clId="{849AE468-F5F2-4AF2-B5E2-653E188B687A}" dt="2026-06-25T21:56:26.752" v="4" actId="27636"/>
        <pc:sldMkLst>
          <pc:docMk/>
          <pc:sldMk cId="2701929104" sldId="379"/>
        </pc:sldMkLst>
        <pc:spChg chg="mod">
          <ac:chgData name="Tracey McFadyen" userId="4f04c318-7b7c-4a5c-aa6e-57cd33768e8e" providerId="ADAL" clId="{849AE468-F5F2-4AF2-B5E2-653E188B687A}" dt="2026-06-25T21:56:26.752" v="4" actId="27636"/>
          <ac:spMkLst>
            <pc:docMk/>
            <pc:sldMk cId="2701929104" sldId="379"/>
            <ac:spMk id="5" creationId="{DF7C0194-C81C-1E73-5704-C4D43DB0306A}"/>
          </ac:spMkLst>
        </pc:spChg>
      </pc:sldChg>
      <pc:sldChg chg="delSp mod">
        <pc:chgData name="Tracey McFadyen" userId="4f04c318-7b7c-4a5c-aa6e-57cd33768e8e" providerId="ADAL" clId="{849AE468-F5F2-4AF2-B5E2-653E188B687A}" dt="2026-06-25T21:57:49.935" v="5" actId="478"/>
        <pc:sldMkLst>
          <pc:docMk/>
          <pc:sldMk cId="1285906126" sldId="386"/>
        </pc:sldMkLst>
      </pc:sldChg>
    </pc:docChg>
  </pc:docChgLst>
  <pc:docChgLst>
    <pc:chgData name="Heather McDonald" userId="f128c95c-172d-4246-aed8-1515c12139bf" providerId="ADAL" clId="{EA861C67-AF44-4C6C-AA69-67CCDB28A962}"/>
    <pc:docChg chg="custSel modSld">
      <pc:chgData name="Heather McDonald" userId="f128c95c-172d-4246-aed8-1515c12139bf" providerId="ADAL" clId="{EA861C67-AF44-4C6C-AA69-67CCDB28A962}" dt="2026-06-30T00:17:57.708" v="393" actId="113"/>
      <pc:docMkLst>
        <pc:docMk/>
      </pc:docMkLst>
      <pc:sldChg chg="addSp modSp mod">
        <pc:chgData name="Heather McDonald" userId="f128c95c-172d-4246-aed8-1515c12139bf" providerId="ADAL" clId="{EA861C67-AF44-4C6C-AA69-67CCDB28A962}" dt="2026-06-30T00:09:29.462" v="361" actId="113"/>
        <pc:sldMkLst>
          <pc:docMk/>
          <pc:sldMk cId="4111628761" sldId="256"/>
        </pc:sldMkLst>
        <pc:spChg chg="add mod">
          <ac:chgData name="Heather McDonald" userId="f128c95c-172d-4246-aed8-1515c12139bf" providerId="ADAL" clId="{EA861C67-AF44-4C6C-AA69-67CCDB28A962}" dt="2026-06-30T00:08:38.402" v="357" actId="14100"/>
          <ac:spMkLst>
            <pc:docMk/>
            <pc:sldMk cId="4111628761" sldId="256"/>
            <ac:spMk id="2" creationId="{FF6696C8-C055-BF47-06F5-121FF7BB0BA8}"/>
          </ac:spMkLst>
        </pc:spChg>
        <pc:spChg chg="mod">
          <ac:chgData name="Heather McDonald" userId="f128c95c-172d-4246-aed8-1515c12139bf" providerId="ADAL" clId="{EA861C67-AF44-4C6C-AA69-67CCDB28A962}" dt="2026-06-30T00:09:29.462" v="361" actId="113"/>
          <ac:spMkLst>
            <pc:docMk/>
            <pc:sldMk cId="4111628761" sldId="256"/>
            <ac:spMk id="13" creationId="{BB89544F-48FB-0AF3-6C44-05032151AAD7}"/>
          </ac:spMkLst>
        </pc:spChg>
        <pc:spChg chg="mod">
          <ac:chgData name="Heather McDonald" userId="f128c95c-172d-4246-aed8-1515c12139bf" providerId="ADAL" clId="{EA861C67-AF44-4C6C-AA69-67CCDB28A962}" dt="2026-06-30T00:07:23.397" v="341" actId="403"/>
          <ac:spMkLst>
            <pc:docMk/>
            <pc:sldMk cId="4111628761" sldId="256"/>
            <ac:spMk id="15" creationId="{AF4C5730-DC20-333F-387B-5A22E828BFC7}"/>
          </ac:spMkLst>
        </pc:spChg>
        <pc:picChg chg="mod">
          <ac:chgData name="Heather McDonald" userId="f128c95c-172d-4246-aed8-1515c12139bf" providerId="ADAL" clId="{EA861C67-AF44-4C6C-AA69-67CCDB28A962}" dt="2026-06-30T00:09:16.132" v="360" actId="1076"/>
          <ac:picMkLst>
            <pc:docMk/>
            <pc:sldMk cId="4111628761" sldId="256"/>
            <ac:picMk id="3" creationId="{875059B1-BEC5-D3E0-7F5D-04D05DA05290}"/>
          </ac:picMkLst>
        </pc:picChg>
        <pc:picChg chg="add mod">
          <ac:chgData name="Heather McDonald" userId="f128c95c-172d-4246-aed8-1515c12139bf" providerId="ADAL" clId="{EA861C67-AF44-4C6C-AA69-67CCDB28A962}" dt="2026-06-30T00:08:22.491" v="353" actId="1076"/>
          <ac:picMkLst>
            <pc:docMk/>
            <pc:sldMk cId="4111628761" sldId="256"/>
            <ac:picMk id="5" creationId="{0ADDE190-B174-66C2-044E-8007206FE337}"/>
          </ac:picMkLst>
        </pc:picChg>
      </pc:sldChg>
      <pc:sldChg chg="modSp mod">
        <pc:chgData name="Heather McDonald" userId="f128c95c-172d-4246-aed8-1515c12139bf" providerId="ADAL" clId="{EA861C67-AF44-4C6C-AA69-67CCDB28A962}" dt="2026-06-30T00:04:42.123" v="307" actId="1076"/>
        <pc:sldMkLst>
          <pc:docMk/>
          <pc:sldMk cId="2476747073" sldId="259"/>
        </pc:sldMkLst>
        <pc:spChg chg="mod">
          <ac:chgData name="Heather McDonald" userId="f128c95c-172d-4246-aed8-1515c12139bf" providerId="ADAL" clId="{EA861C67-AF44-4C6C-AA69-67CCDB28A962}" dt="2026-06-30T00:04:28.780" v="305" actId="20577"/>
          <ac:spMkLst>
            <pc:docMk/>
            <pc:sldMk cId="2476747073" sldId="259"/>
            <ac:spMk id="5" creationId="{8EA12A78-FAB8-8E5B-70AE-F2B46AB0E424}"/>
          </ac:spMkLst>
        </pc:spChg>
        <pc:picChg chg="mod">
          <ac:chgData name="Heather McDonald" userId="f128c95c-172d-4246-aed8-1515c12139bf" providerId="ADAL" clId="{EA861C67-AF44-4C6C-AA69-67CCDB28A962}" dt="2026-06-30T00:04:42.123" v="307" actId="1076"/>
          <ac:picMkLst>
            <pc:docMk/>
            <pc:sldMk cId="2476747073" sldId="259"/>
            <ac:picMk id="10" creationId="{E3258291-05D0-AFAE-92D8-E7C4718ABD70}"/>
          </ac:picMkLst>
        </pc:picChg>
      </pc:sldChg>
      <pc:sldChg chg="addSp modSp mod">
        <pc:chgData name="Heather McDonald" userId="f128c95c-172d-4246-aed8-1515c12139bf" providerId="ADAL" clId="{EA861C67-AF44-4C6C-AA69-67CCDB28A962}" dt="2026-06-30T00:10:11.259" v="363" actId="1076"/>
        <pc:sldMkLst>
          <pc:docMk/>
          <pc:sldMk cId="1952404643" sldId="373"/>
        </pc:sldMkLst>
        <pc:spChg chg="add mod">
          <ac:chgData name="Heather McDonald" userId="f128c95c-172d-4246-aed8-1515c12139bf" providerId="ADAL" clId="{EA861C67-AF44-4C6C-AA69-67CCDB28A962}" dt="2026-06-30T00:10:08.171" v="362" actId="1076"/>
          <ac:spMkLst>
            <pc:docMk/>
            <pc:sldMk cId="1952404643" sldId="373"/>
            <ac:spMk id="2" creationId="{68AB073A-1AAB-4303-941F-2B2E1EC5CBEB}"/>
          </ac:spMkLst>
        </pc:spChg>
        <pc:spChg chg="mod">
          <ac:chgData name="Heather McDonald" userId="f128c95c-172d-4246-aed8-1515c12139bf" providerId="ADAL" clId="{EA861C67-AF44-4C6C-AA69-67CCDB28A962}" dt="2026-06-30T00:10:11.259" v="363" actId="1076"/>
          <ac:spMkLst>
            <pc:docMk/>
            <pc:sldMk cId="1952404643" sldId="373"/>
            <ac:spMk id="5" creationId="{49C14717-5187-8B34-A791-BFC294FE9766}"/>
          </ac:spMkLst>
        </pc:spChg>
      </pc:sldChg>
      <pc:sldChg chg="addSp modSp mod">
        <pc:chgData name="Heather McDonald" userId="f128c95c-172d-4246-aed8-1515c12139bf" providerId="ADAL" clId="{EA861C67-AF44-4C6C-AA69-67CCDB28A962}" dt="2026-06-30T00:07:08.402" v="339" actId="14100"/>
        <pc:sldMkLst>
          <pc:docMk/>
          <pc:sldMk cId="2346424361" sldId="374"/>
        </pc:sldMkLst>
        <pc:spChg chg="add mod">
          <ac:chgData name="Heather McDonald" userId="f128c95c-172d-4246-aed8-1515c12139bf" providerId="ADAL" clId="{EA861C67-AF44-4C6C-AA69-67CCDB28A962}" dt="2026-06-30T00:07:08.402" v="339" actId="14100"/>
          <ac:spMkLst>
            <pc:docMk/>
            <pc:sldMk cId="2346424361" sldId="374"/>
            <ac:spMk id="3" creationId="{5C933DCB-B297-3F91-BB7E-1C153E31CDB3}"/>
          </ac:spMkLst>
        </pc:spChg>
        <pc:spChg chg="mod">
          <ac:chgData name="Heather McDonald" userId="f128c95c-172d-4246-aed8-1515c12139bf" providerId="ADAL" clId="{EA861C67-AF44-4C6C-AA69-67CCDB28A962}" dt="2026-06-30T00:05:58.403" v="322" actId="14100"/>
          <ac:spMkLst>
            <pc:docMk/>
            <pc:sldMk cId="2346424361" sldId="374"/>
            <ac:spMk id="5" creationId="{D288A17F-ED60-BE4A-6D60-D731576D2DC6}"/>
          </ac:spMkLst>
        </pc:spChg>
        <pc:picChg chg="mod">
          <ac:chgData name="Heather McDonald" userId="f128c95c-172d-4246-aed8-1515c12139bf" providerId="ADAL" clId="{EA861C67-AF44-4C6C-AA69-67CCDB28A962}" dt="2026-06-30T00:06:55.658" v="337" actId="14100"/>
          <ac:picMkLst>
            <pc:docMk/>
            <pc:sldMk cId="2346424361" sldId="374"/>
            <ac:picMk id="2" creationId="{45841A62-DB18-2F1F-8590-2FE4D77A54A9}"/>
          </ac:picMkLst>
        </pc:picChg>
      </pc:sldChg>
      <pc:sldChg chg="modSp mod">
        <pc:chgData name="Heather McDonald" userId="f128c95c-172d-4246-aed8-1515c12139bf" providerId="ADAL" clId="{EA861C67-AF44-4C6C-AA69-67CCDB28A962}" dt="2026-06-30T00:05:00.276" v="309" actId="113"/>
        <pc:sldMkLst>
          <pc:docMk/>
          <pc:sldMk cId="2617884723" sldId="375"/>
        </pc:sldMkLst>
        <pc:spChg chg="mod">
          <ac:chgData name="Heather McDonald" userId="f128c95c-172d-4246-aed8-1515c12139bf" providerId="ADAL" clId="{EA861C67-AF44-4C6C-AA69-67CCDB28A962}" dt="2026-06-30T00:05:00.276" v="309" actId="113"/>
          <ac:spMkLst>
            <pc:docMk/>
            <pc:sldMk cId="2617884723" sldId="375"/>
            <ac:spMk id="5" creationId="{8FA8FC26-B9DA-7DCF-6D59-9B2B12054F30}"/>
          </ac:spMkLst>
        </pc:spChg>
      </pc:sldChg>
      <pc:sldChg chg="addSp delSp modSp mod">
        <pc:chgData name="Heather McDonald" userId="f128c95c-172d-4246-aed8-1515c12139bf" providerId="ADAL" clId="{EA861C67-AF44-4C6C-AA69-67CCDB28A962}" dt="2026-06-30T00:10:41.619" v="365" actId="14100"/>
        <pc:sldMkLst>
          <pc:docMk/>
          <pc:sldMk cId="2783853049" sldId="376"/>
        </pc:sldMkLst>
        <pc:spChg chg="mod">
          <ac:chgData name="Heather McDonald" userId="f128c95c-172d-4246-aed8-1515c12139bf" providerId="ADAL" clId="{EA861C67-AF44-4C6C-AA69-67CCDB28A962}" dt="2026-06-30T00:10:41.619" v="365" actId="14100"/>
          <ac:spMkLst>
            <pc:docMk/>
            <pc:sldMk cId="2783853049" sldId="376"/>
            <ac:spMk id="5" creationId="{9B1E23FC-5749-3F4C-ACD8-6F09F1AEC4DC}"/>
          </ac:spMkLst>
        </pc:spChg>
        <pc:picChg chg="del">
          <ac:chgData name="Heather McDonald" userId="f128c95c-172d-4246-aed8-1515c12139bf" providerId="ADAL" clId="{EA861C67-AF44-4C6C-AA69-67CCDB28A962}" dt="2026-06-29T23:53:30.313" v="180" actId="478"/>
          <ac:picMkLst>
            <pc:docMk/>
            <pc:sldMk cId="2783853049" sldId="376"/>
            <ac:picMk id="3" creationId="{A6D3BDC0-46ED-15CB-12E7-B9B6221680BA}"/>
          </ac:picMkLst>
        </pc:picChg>
        <pc:picChg chg="add mod">
          <ac:chgData name="Heather McDonald" userId="f128c95c-172d-4246-aed8-1515c12139bf" providerId="ADAL" clId="{EA861C67-AF44-4C6C-AA69-67CCDB28A962}" dt="2026-06-29T23:55:32.914" v="202" actId="1076"/>
          <ac:picMkLst>
            <pc:docMk/>
            <pc:sldMk cId="2783853049" sldId="376"/>
            <ac:picMk id="6" creationId="{1F77DE4A-0A28-E801-96AA-968799AD1AA5}"/>
          </ac:picMkLst>
        </pc:picChg>
        <pc:picChg chg="add mod">
          <ac:chgData name="Heather McDonald" userId="f128c95c-172d-4246-aed8-1515c12139bf" providerId="ADAL" clId="{EA861C67-AF44-4C6C-AA69-67CCDB28A962}" dt="2026-06-29T23:55:29.762" v="201" actId="1076"/>
          <ac:picMkLst>
            <pc:docMk/>
            <pc:sldMk cId="2783853049" sldId="376"/>
            <ac:picMk id="8" creationId="{95DF1466-4206-1084-CD3C-D6D2C16F0A4E}"/>
          </ac:picMkLst>
        </pc:picChg>
        <pc:picChg chg="add mod">
          <ac:chgData name="Heather McDonald" userId="f128c95c-172d-4246-aed8-1515c12139bf" providerId="ADAL" clId="{EA861C67-AF44-4C6C-AA69-67CCDB28A962}" dt="2026-06-29T23:54:55.626" v="196" actId="1076"/>
          <ac:picMkLst>
            <pc:docMk/>
            <pc:sldMk cId="2783853049" sldId="376"/>
            <ac:picMk id="10" creationId="{673C4259-2063-951B-7CAE-10B29C196946}"/>
          </ac:picMkLst>
        </pc:picChg>
      </pc:sldChg>
      <pc:sldChg chg="modSp mod">
        <pc:chgData name="Heather McDonald" userId="f128c95c-172d-4246-aed8-1515c12139bf" providerId="ADAL" clId="{EA861C67-AF44-4C6C-AA69-67CCDB28A962}" dt="2026-06-30T00:11:11.566" v="367" actId="404"/>
        <pc:sldMkLst>
          <pc:docMk/>
          <pc:sldMk cId="1337866880" sldId="377"/>
        </pc:sldMkLst>
        <pc:spChg chg="mod">
          <ac:chgData name="Heather McDonald" userId="f128c95c-172d-4246-aed8-1515c12139bf" providerId="ADAL" clId="{EA861C67-AF44-4C6C-AA69-67CCDB28A962}" dt="2026-06-30T00:11:11.566" v="367" actId="404"/>
          <ac:spMkLst>
            <pc:docMk/>
            <pc:sldMk cId="1337866880" sldId="377"/>
            <ac:spMk id="5" creationId="{774D0A35-1D25-F71C-8F0E-D6076AE4CBC3}"/>
          </ac:spMkLst>
        </pc:spChg>
        <pc:picChg chg="mod">
          <ac:chgData name="Heather McDonald" userId="f128c95c-172d-4246-aed8-1515c12139bf" providerId="ADAL" clId="{EA861C67-AF44-4C6C-AA69-67CCDB28A962}" dt="2026-06-29T23:52:56.090" v="178" actId="1076"/>
          <ac:picMkLst>
            <pc:docMk/>
            <pc:sldMk cId="1337866880" sldId="377"/>
            <ac:picMk id="2" creationId="{2D8B6D2B-958E-8B63-C7C4-41F2F70B9865}"/>
          </ac:picMkLst>
        </pc:picChg>
      </pc:sldChg>
      <pc:sldChg chg="modSp mod">
        <pc:chgData name="Heather McDonald" userId="f128c95c-172d-4246-aed8-1515c12139bf" providerId="ADAL" clId="{EA861C67-AF44-4C6C-AA69-67CCDB28A962}" dt="2026-06-29T23:40:03.169" v="106" actId="14100"/>
        <pc:sldMkLst>
          <pc:docMk/>
          <pc:sldMk cId="60822702" sldId="378"/>
        </pc:sldMkLst>
        <pc:spChg chg="mod">
          <ac:chgData name="Heather McDonald" userId="f128c95c-172d-4246-aed8-1515c12139bf" providerId="ADAL" clId="{EA861C67-AF44-4C6C-AA69-67CCDB28A962}" dt="2026-06-29T23:40:03.169" v="106" actId="14100"/>
          <ac:spMkLst>
            <pc:docMk/>
            <pc:sldMk cId="60822702" sldId="378"/>
            <ac:spMk id="5" creationId="{E85FF461-C52B-4C3E-6267-49EB82755B62}"/>
          </ac:spMkLst>
        </pc:spChg>
      </pc:sldChg>
      <pc:sldChg chg="addSp modSp mod">
        <pc:chgData name="Heather McDonald" userId="f128c95c-172d-4246-aed8-1515c12139bf" providerId="ADAL" clId="{EA861C67-AF44-4C6C-AA69-67CCDB28A962}" dt="2026-06-30T00:12:13.066" v="371" actId="1076"/>
        <pc:sldMkLst>
          <pc:docMk/>
          <pc:sldMk cId="2701929104" sldId="379"/>
        </pc:sldMkLst>
        <pc:spChg chg="add mod">
          <ac:chgData name="Heather McDonald" userId="f128c95c-172d-4246-aed8-1515c12139bf" providerId="ADAL" clId="{EA861C67-AF44-4C6C-AA69-67CCDB28A962}" dt="2026-06-29T23:38:26.545" v="96" actId="1076"/>
          <ac:spMkLst>
            <pc:docMk/>
            <pc:sldMk cId="2701929104" sldId="379"/>
            <ac:spMk id="2" creationId="{AB0903BD-5782-15F3-9D28-268021CA0270}"/>
          </ac:spMkLst>
        </pc:spChg>
        <pc:spChg chg="mod">
          <ac:chgData name="Heather McDonald" userId="f128c95c-172d-4246-aed8-1515c12139bf" providerId="ADAL" clId="{EA861C67-AF44-4C6C-AA69-67CCDB28A962}" dt="2026-06-29T23:38:28.848" v="97" actId="1076"/>
          <ac:spMkLst>
            <pc:docMk/>
            <pc:sldMk cId="2701929104" sldId="379"/>
            <ac:spMk id="5" creationId="{DF7C0194-C81C-1E73-5704-C4D43DB0306A}"/>
          </ac:spMkLst>
        </pc:spChg>
        <pc:picChg chg="mod">
          <ac:chgData name="Heather McDonald" userId="f128c95c-172d-4246-aed8-1515c12139bf" providerId="ADAL" clId="{EA861C67-AF44-4C6C-AA69-67CCDB28A962}" dt="2026-06-30T00:12:13.066" v="371" actId="1076"/>
          <ac:picMkLst>
            <pc:docMk/>
            <pc:sldMk cId="2701929104" sldId="379"/>
            <ac:picMk id="3" creationId="{5CF3623C-6E6D-75D9-6BE4-8D731EDDE8DF}"/>
          </ac:picMkLst>
        </pc:picChg>
      </pc:sldChg>
      <pc:sldChg chg="modSp mod">
        <pc:chgData name="Heather McDonald" userId="f128c95c-172d-4246-aed8-1515c12139bf" providerId="ADAL" clId="{EA861C67-AF44-4C6C-AA69-67CCDB28A962}" dt="2026-06-30T00:12:26.218" v="372" actId="1076"/>
        <pc:sldMkLst>
          <pc:docMk/>
          <pc:sldMk cId="1743044225" sldId="380"/>
        </pc:sldMkLst>
        <pc:spChg chg="mod">
          <ac:chgData name="Heather McDonald" userId="f128c95c-172d-4246-aed8-1515c12139bf" providerId="ADAL" clId="{EA861C67-AF44-4C6C-AA69-67CCDB28A962}" dt="2026-06-30T00:11:51.760" v="369" actId="207"/>
          <ac:spMkLst>
            <pc:docMk/>
            <pc:sldMk cId="1743044225" sldId="380"/>
            <ac:spMk id="5" creationId="{85F988A3-BE29-265B-D7E3-1AEA9C70B7DE}"/>
          </ac:spMkLst>
        </pc:spChg>
        <pc:picChg chg="mod">
          <ac:chgData name="Heather McDonald" userId="f128c95c-172d-4246-aed8-1515c12139bf" providerId="ADAL" clId="{EA861C67-AF44-4C6C-AA69-67CCDB28A962}" dt="2026-06-30T00:12:26.218" v="372" actId="1076"/>
          <ac:picMkLst>
            <pc:docMk/>
            <pc:sldMk cId="1743044225" sldId="380"/>
            <ac:picMk id="1026" creationId="{1DBF3F88-56AD-72A2-4005-29BC1C67D327}"/>
          </ac:picMkLst>
        </pc:picChg>
      </pc:sldChg>
      <pc:sldChg chg="modSp mod">
        <pc:chgData name="Heather McDonald" userId="f128c95c-172d-4246-aed8-1515c12139bf" providerId="ADAL" clId="{EA861C67-AF44-4C6C-AA69-67CCDB28A962}" dt="2026-06-30T00:17:57.708" v="393" actId="113"/>
        <pc:sldMkLst>
          <pc:docMk/>
          <pc:sldMk cId="1454967893" sldId="382"/>
        </pc:sldMkLst>
        <pc:spChg chg="mod">
          <ac:chgData name="Heather McDonald" userId="f128c95c-172d-4246-aed8-1515c12139bf" providerId="ADAL" clId="{EA861C67-AF44-4C6C-AA69-67CCDB28A962}" dt="2026-06-30T00:17:57.708" v="393" actId="113"/>
          <ac:spMkLst>
            <pc:docMk/>
            <pc:sldMk cId="1454967893" sldId="382"/>
            <ac:spMk id="5" creationId="{577C9D6A-9583-5A9F-660C-3B7EDCD6D323}"/>
          </ac:spMkLst>
        </pc:spChg>
        <pc:picChg chg="mod">
          <ac:chgData name="Heather McDonald" userId="f128c95c-172d-4246-aed8-1515c12139bf" providerId="ADAL" clId="{EA861C67-AF44-4C6C-AA69-67CCDB28A962}" dt="2026-06-29T23:34:26.454" v="57" actId="1076"/>
          <ac:picMkLst>
            <pc:docMk/>
            <pc:sldMk cId="1454967893" sldId="382"/>
            <ac:picMk id="2" creationId="{07F9E159-C4BE-777E-93D5-98DF7F484F6C}"/>
          </ac:picMkLst>
        </pc:picChg>
      </pc:sldChg>
      <pc:sldChg chg="addSp delSp modSp mod">
        <pc:chgData name="Heather McDonald" userId="f128c95c-172d-4246-aed8-1515c12139bf" providerId="ADAL" clId="{EA861C67-AF44-4C6C-AA69-67CCDB28A962}" dt="2026-06-29T23:33:38.303" v="51" actId="1076"/>
        <pc:sldMkLst>
          <pc:docMk/>
          <pc:sldMk cId="2466179587" sldId="383"/>
        </pc:sldMkLst>
        <pc:spChg chg="mod">
          <ac:chgData name="Heather McDonald" userId="f128c95c-172d-4246-aed8-1515c12139bf" providerId="ADAL" clId="{EA861C67-AF44-4C6C-AA69-67CCDB28A962}" dt="2026-06-29T23:32:45.679" v="39" actId="14100"/>
          <ac:spMkLst>
            <pc:docMk/>
            <pc:sldMk cId="2466179587" sldId="383"/>
            <ac:spMk id="5" creationId="{EAED9596-489B-D9E8-CB0B-305DD35C4214}"/>
          </ac:spMkLst>
        </pc:spChg>
        <pc:picChg chg="del">
          <ac:chgData name="Heather McDonald" userId="f128c95c-172d-4246-aed8-1515c12139bf" providerId="ADAL" clId="{EA861C67-AF44-4C6C-AA69-67CCDB28A962}" dt="2026-06-29T23:32:47.104" v="40" actId="478"/>
          <ac:picMkLst>
            <pc:docMk/>
            <pc:sldMk cId="2466179587" sldId="383"/>
            <ac:picMk id="3" creationId="{6A9E6F4C-4096-048F-C003-7D30FCCA671B}"/>
          </ac:picMkLst>
        </pc:picChg>
        <pc:picChg chg="add mod">
          <ac:chgData name="Heather McDonald" userId="f128c95c-172d-4246-aed8-1515c12139bf" providerId="ADAL" clId="{EA861C67-AF44-4C6C-AA69-67CCDB28A962}" dt="2026-06-29T23:33:38.303" v="51" actId="1076"/>
          <ac:picMkLst>
            <pc:docMk/>
            <pc:sldMk cId="2466179587" sldId="383"/>
            <ac:picMk id="6" creationId="{95AAD973-3C2C-73E5-196B-06D80809D10E}"/>
          </ac:picMkLst>
        </pc:picChg>
        <pc:picChg chg="add mod">
          <ac:chgData name="Heather McDonald" userId="f128c95c-172d-4246-aed8-1515c12139bf" providerId="ADAL" clId="{EA861C67-AF44-4C6C-AA69-67CCDB28A962}" dt="2026-06-29T23:33:35.775" v="50" actId="1076"/>
          <ac:picMkLst>
            <pc:docMk/>
            <pc:sldMk cId="2466179587" sldId="383"/>
            <ac:picMk id="8" creationId="{414E6610-F625-F5A4-EA35-C00939D45047}"/>
          </ac:picMkLst>
        </pc:picChg>
      </pc:sldChg>
      <pc:sldChg chg="addSp delSp modSp mod">
        <pc:chgData name="Heather McDonald" userId="f128c95c-172d-4246-aed8-1515c12139bf" providerId="ADAL" clId="{EA861C67-AF44-4C6C-AA69-67CCDB28A962}" dt="2026-06-30T00:15:16.715" v="379" actId="1076"/>
        <pc:sldMkLst>
          <pc:docMk/>
          <pc:sldMk cId="3048110415" sldId="384"/>
        </pc:sldMkLst>
        <pc:spChg chg="mod">
          <ac:chgData name="Heather McDonald" userId="f128c95c-172d-4246-aed8-1515c12139bf" providerId="ADAL" clId="{EA861C67-AF44-4C6C-AA69-67CCDB28A962}" dt="2026-06-29T23:31:00.935" v="26" actId="14100"/>
          <ac:spMkLst>
            <pc:docMk/>
            <pc:sldMk cId="3048110415" sldId="384"/>
            <ac:spMk id="5" creationId="{F72D5258-C8E8-7118-5154-C2E6CCA82A11}"/>
          </ac:spMkLst>
        </pc:spChg>
        <pc:picChg chg="add del mod">
          <ac:chgData name="Heather McDonald" userId="f128c95c-172d-4246-aed8-1515c12139bf" providerId="ADAL" clId="{EA861C67-AF44-4C6C-AA69-67CCDB28A962}" dt="2026-06-30T00:14:20.556" v="374" actId="478"/>
          <ac:picMkLst>
            <pc:docMk/>
            <pc:sldMk cId="3048110415" sldId="384"/>
            <ac:picMk id="3" creationId="{1076FFF0-9724-885A-CE30-A204A8FFE27F}"/>
          </ac:picMkLst>
        </pc:picChg>
        <pc:picChg chg="del">
          <ac:chgData name="Heather McDonald" userId="f128c95c-172d-4246-aed8-1515c12139bf" providerId="ADAL" clId="{EA861C67-AF44-4C6C-AA69-67CCDB28A962}" dt="2026-06-29T23:30:50.692" v="23" actId="478"/>
          <ac:picMkLst>
            <pc:docMk/>
            <pc:sldMk cId="3048110415" sldId="384"/>
            <ac:picMk id="7" creationId="{F33D2DB3-30E9-7C84-F04C-176BBEBC75FC}"/>
          </ac:picMkLst>
        </pc:picChg>
        <pc:picChg chg="add mod">
          <ac:chgData name="Heather McDonald" userId="f128c95c-172d-4246-aed8-1515c12139bf" providerId="ADAL" clId="{EA861C67-AF44-4C6C-AA69-67CCDB28A962}" dt="2026-06-29T23:32:18.656" v="36" actId="1076"/>
          <ac:picMkLst>
            <pc:docMk/>
            <pc:sldMk cId="3048110415" sldId="384"/>
            <ac:picMk id="8" creationId="{CECFF8C2-7B8F-A140-E6CF-CE068F75674A}"/>
          </ac:picMkLst>
        </pc:picChg>
        <pc:picChg chg="add mod">
          <ac:chgData name="Heather McDonald" userId="f128c95c-172d-4246-aed8-1515c12139bf" providerId="ADAL" clId="{EA861C67-AF44-4C6C-AA69-67CCDB28A962}" dt="2026-06-30T00:15:16.715" v="379" actId="1076"/>
          <ac:picMkLst>
            <pc:docMk/>
            <pc:sldMk cId="3048110415" sldId="384"/>
            <ac:picMk id="10" creationId="{0367C754-105B-8943-F3A2-E6CAE145BA34}"/>
          </ac:picMkLst>
        </pc:picChg>
      </pc:sldChg>
      <pc:sldChg chg="addSp delSp modSp mod">
        <pc:chgData name="Heather McDonald" userId="f128c95c-172d-4246-aed8-1515c12139bf" providerId="ADAL" clId="{EA861C67-AF44-4C6C-AA69-67CCDB28A962}" dt="2026-06-30T00:16:01.074" v="385" actId="1076"/>
        <pc:sldMkLst>
          <pc:docMk/>
          <pc:sldMk cId="359981968" sldId="385"/>
        </pc:sldMkLst>
        <pc:spChg chg="mod">
          <ac:chgData name="Heather McDonald" userId="f128c95c-172d-4246-aed8-1515c12139bf" providerId="ADAL" clId="{EA861C67-AF44-4C6C-AA69-67CCDB28A962}" dt="2026-06-29T23:30:10.598" v="16" actId="14100"/>
          <ac:spMkLst>
            <pc:docMk/>
            <pc:sldMk cId="359981968" sldId="385"/>
            <ac:spMk id="5" creationId="{3A33B819-F5A1-1160-970A-F3430DEA1F39}"/>
          </ac:spMkLst>
        </pc:spChg>
        <pc:picChg chg="del">
          <ac:chgData name="Heather McDonald" userId="f128c95c-172d-4246-aed8-1515c12139bf" providerId="ADAL" clId="{EA861C67-AF44-4C6C-AA69-67CCDB28A962}" dt="2026-06-29T23:29:33.813" v="10" actId="478"/>
          <ac:picMkLst>
            <pc:docMk/>
            <pc:sldMk cId="359981968" sldId="385"/>
            <ac:picMk id="2" creationId="{02590756-A497-B7BB-3852-736B9F98E52A}"/>
          </ac:picMkLst>
        </pc:picChg>
        <pc:picChg chg="add del mod">
          <ac:chgData name="Heather McDonald" userId="f128c95c-172d-4246-aed8-1515c12139bf" providerId="ADAL" clId="{EA861C67-AF44-4C6C-AA69-67CCDB28A962}" dt="2026-06-30T00:15:58.237" v="384" actId="478"/>
          <ac:picMkLst>
            <pc:docMk/>
            <pc:sldMk cId="359981968" sldId="385"/>
            <ac:picMk id="6" creationId="{9A8667B5-2A47-D5D0-9594-942F7E44BFEE}"/>
          </ac:picMkLst>
        </pc:picChg>
        <pc:picChg chg="add mod">
          <ac:chgData name="Heather McDonald" userId="f128c95c-172d-4246-aed8-1515c12139bf" providerId="ADAL" clId="{EA861C67-AF44-4C6C-AA69-67CCDB28A962}" dt="2026-06-29T23:30:27.359" v="20" actId="1076"/>
          <ac:picMkLst>
            <pc:docMk/>
            <pc:sldMk cId="359981968" sldId="385"/>
            <ac:picMk id="8" creationId="{1F49D432-F829-0E47-ED48-DC7F92F94B26}"/>
          </ac:picMkLst>
        </pc:picChg>
        <pc:picChg chg="add mod">
          <ac:chgData name="Heather McDonald" userId="f128c95c-172d-4246-aed8-1515c12139bf" providerId="ADAL" clId="{EA861C67-AF44-4C6C-AA69-67CCDB28A962}" dt="2026-06-30T00:16:01.074" v="385" actId="1076"/>
          <ac:picMkLst>
            <pc:docMk/>
            <pc:sldMk cId="359981968" sldId="385"/>
            <ac:picMk id="10" creationId="{90B17B89-E485-51B8-478F-7175B3B7CEAE}"/>
          </ac:picMkLst>
        </pc:picChg>
      </pc:sldChg>
      <pc:sldChg chg="addSp delSp modSp mod">
        <pc:chgData name="Heather McDonald" userId="f128c95c-172d-4246-aed8-1515c12139bf" providerId="ADAL" clId="{EA861C67-AF44-4C6C-AA69-67CCDB28A962}" dt="2026-06-30T00:16:37.762" v="391" actId="1076"/>
        <pc:sldMkLst>
          <pc:docMk/>
          <pc:sldMk cId="1285906126" sldId="386"/>
        </pc:sldMkLst>
        <pc:spChg chg="mod">
          <ac:chgData name="Heather McDonald" userId="f128c95c-172d-4246-aed8-1515c12139bf" providerId="ADAL" clId="{EA861C67-AF44-4C6C-AA69-67CCDB28A962}" dt="2026-06-29T23:41:00.921" v="110" actId="1076"/>
          <ac:spMkLst>
            <pc:docMk/>
            <pc:sldMk cId="1285906126" sldId="386"/>
            <ac:spMk id="5" creationId="{933DF88A-FDD1-F28E-28C9-368570EA76B6}"/>
          </ac:spMkLst>
        </pc:spChg>
        <pc:picChg chg="add mod">
          <ac:chgData name="Heather McDonald" userId="f128c95c-172d-4246-aed8-1515c12139bf" providerId="ADAL" clId="{EA861C67-AF44-4C6C-AA69-67CCDB28A962}" dt="2026-06-29T23:48:44.546" v="121" actId="1076"/>
          <ac:picMkLst>
            <pc:docMk/>
            <pc:sldMk cId="1285906126" sldId="386"/>
            <ac:picMk id="3" creationId="{2145CDF3-114F-68C4-A9D7-B85C940F28CA}"/>
          </ac:picMkLst>
        </pc:picChg>
        <pc:picChg chg="add del mod">
          <ac:chgData name="Heather McDonald" userId="f128c95c-172d-4246-aed8-1515c12139bf" providerId="ADAL" clId="{EA861C67-AF44-4C6C-AA69-67CCDB28A962}" dt="2026-06-30T00:16:31.482" v="388" actId="478"/>
          <ac:picMkLst>
            <pc:docMk/>
            <pc:sldMk cId="1285906126" sldId="386"/>
            <ac:picMk id="7" creationId="{088B8D28-1EEB-3BB4-A82D-48A630831D5A}"/>
          </ac:picMkLst>
        </pc:picChg>
        <pc:picChg chg="add mod">
          <ac:chgData name="Heather McDonald" userId="f128c95c-172d-4246-aed8-1515c12139bf" providerId="ADAL" clId="{EA861C67-AF44-4C6C-AA69-67CCDB28A962}" dt="2026-06-29T23:48:49.066" v="123" actId="1076"/>
          <ac:picMkLst>
            <pc:docMk/>
            <pc:sldMk cId="1285906126" sldId="386"/>
            <ac:picMk id="9" creationId="{EBCB88D5-9E47-95E9-99F6-83C4B3D24C5A}"/>
          </ac:picMkLst>
        </pc:picChg>
        <pc:picChg chg="add mod">
          <ac:chgData name="Heather McDonald" userId="f128c95c-172d-4246-aed8-1515c12139bf" providerId="ADAL" clId="{EA861C67-AF44-4C6C-AA69-67CCDB28A962}" dt="2026-06-30T00:16:37.762" v="391" actId="1076"/>
          <ac:picMkLst>
            <pc:docMk/>
            <pc:sldMk cId="1285906126" sldId="386"/>
            <ac:picMk id="13" creationId="{E6648A19-28B5-3957-77BC-F0DD88ED4E32}"/>
          </ac:picMkLst>
        </pc:picChg>
      </pc:sldChg>
      <pc:sldChg chg="addSp delSp modSp mod">
        <pc:chgData name="Heather McDonald" userId="f128c95c-172d-4246-aed8-1515c12139bf" providerId="ADAL" clId="{EA861C67-AF44-4C6C-AA69-67CCDB28A962}" dt="2026-06-30T00:16:58.515" v="392" actId="14100"/>
        <pc:sldMkLst>
          <pc:docMk/>
          <pc:sldMk cId="1983830819" sldId="388"/>
        </pc:sldMkLst>
        <pc:spChg chg="mod">
          <ac:chgData name="Heather McDonald" userId="f128c95c-172d-4246-aed8-1515c12139bf" providerId="ADAL" clId="{EA861C67-AF44-4C6C-AA69-67CCDB28A962}" dt="2026-06-30T00:16:58.515" v="392" actId="14100"/>
          <ac:spMkLst>
            <pc:docMk/>
            <pc:sldMk cId="1983830819" sldId="388"/>
            <ac:spMk id="5" creationId="{569CCBC8-9AA1-8243-9FFD-8682B6A06776}"/>
          </ac:spMkLst>
        </pc:spChg>
        <pc:spChg chg="add mod">
          <ac:chgData name="Heather McDonald" userId="f128c95c-172d-4246-aed8-1515c12139bf" providerId="ADAL" clId="{EA861C67-AF44-4C6C-AA69-67CCDB28A962}" dt="2026-06-29T23:51:30.443" v="159" actId="14100"/>
          <ac:spMkLst>
            <pc:docMk/>
            <pc:sldMk cId="1983830819" sldId="388"/>
            <ac:spMk id="7" creationId="{A7551D0C-A5F1-379C-EAFF-ABEAFE48A1FF}"/>
          </ac:spMkLst>
        </pc:spChg>
        <pc:picChg chg="del">
          <ac:chgData name="Heather McDonald" userId="f128c95c-172d-4246-aed8-1515c12139bf" providerId="ADAL" clId="{EA861C67-AF44-4C6C-AA69-67CCDB28A962}" dt="2026-06-29T23:28:26.106" v="3" actId="478"/>
          <ac:picMkLst>
            <pc:docMk/>
            <pc:sldMk cId="1983830819" sldId="388"/>
            <ac:picMk id="2" creationId="{DD7F7686-0568-116C-FEDF-E55830528FB6}"/>
          </ac:picMkLst>
        </pc:picChg>
        <pc:picChg chg="add mod">
          <ac:chgData name="Heather McDonald" userId="f128c95c-172d-4246-aed8-1515c12139bf" providerId="ADAL" clId="{EA861C67-AF44-4C6C-AA69-67CCDB28A962}" dt="2026-06-29T23:51:51.907" v="165" actId="1076"/>
          <ac:picMkLst>
            <pc:docMk/>
            <pc:sldMk cId="1983830819" sldId="388"/>
            <ac:picMk id="6" creationId="{60C87CEC-0386-260F-B6A4-2E074CF80469}"/>
          </ac:picMkLst>
        </pc:picChg>
      </pc:sldChg>
    </pc:docChg>
  </pc:docChgLst>
  <pc:docChgLst>
    <pc:chgData name="Beth Charlton" userId="7d33e07c-3ff9-4b65-9d8b-6de1043f64ec" providerId="ADAL" clId="{8598619C-1A14-4CF7-B0F5-E028D594D8F6}"/>
    <pc:docChg chg="undo custSel modSld sldOrd">
      <pc:chgData name="Beth Charlton" userId="7d33e07c-3ff9-4b65-9d8b-6de1043f64ec" providerId="ADAL" clId="{8598619C-1A14-4CF7-B0F5-E028D594D8F6}" dt="2026-06-29T21:39:55.114" v="132" actId="6549"/>
      <pc:docMkLst>
        <pc:docMk/>
      </pc:docMkLst>
      <pc:sldChg chg="modSp mod">
        <pc:chgData name="Beth Charlton" userId="7d33e07c-3ff9-4b65-9d8b-6de1043f64ec" providerId="ADAL" clId="{8598619C-1A14-4CF7-B0F5-E028D594D8F6}" dt="2026-06-29T21:36:21.163" v="43" actId="20577"/>
        <pc:sldMkLst>
          <pc:docMk/>
          <pc:sldMk cId="4111628761" sldId="256"/>
        </pc:sldMkLst>
        <pc:spChg chg="mod">
          <ac:chgData name="Beth Charlton" userId="7d33e07c-3ff9-4b65-9d8b-6de1043f64ec" providerId="ADAL" clId="{8598619C-1A14-4CF7-B0F5-E028D594D8F6}" dt="2026-06-29T21:36:21.163" v="43" actId="20577"/>
          <ac:spMkLst>
            <pc:docMk/>
            <pc:sldMk cId="4111628761" sldId="256"/>
            <ac:spMk id="13" creationId="{BB89544F-48FB-0AF3-6C44-05032151AAD7}"/>
          </ac:spMkLst>
        </pc:spChg>
        <pc:spChg chg="mod">
          <ac:chgData name="Beth Charlton" userId="7d33e07c-3ff9-4b65-9d8b-6de1043f64ec" providerId="ADAL" clId="{8598619C-1A14-4CF7-B0F5-E028D594D8F6}" dt="2026-06-23T21:55:17.483" v="8" actId="20577"/>
          <ac:spMkLst>
            <pc:docMk/>
            <pc:sldMk cId="4111628761" sldId="256"/>
            <ac:spMk id="15" creationId="{AF4C5730-DC20-333F-387B-5A22E828BFC7}"/>
          </ac:spMkLst>
        </pc:spChg>
      </pc:sldChg>
      <pc:sldChg chg="modSp mod">
        <pc:chgData name="Beth Charlton" userId="7d33e07c-3ff9-4b65-9d8b-6de1043f64ec" providerId="ADAL" clId="{8598619C-1A14-4CF7-B0F5-E028D594D8F6}" dt="2026-06-29T21:37:11.502" v="47" actId="20577"/>
        <pc:sldMkLst>
          <pc:docMk/>
          <pc:sldMk cId="2476747073" sldId="259"/>
        </pc:sldMkLst>
        <pc:spChg chg="mod">
          <ac:chgData name="Beth Charlton" userId="7d33e07c-3ff9-4b65-9d8b-6de1043f64ec" providerId="ADAL" clId="{8598619C-1A14-4CF7-B0F5-E028D594D8F6}" dt="2026-06-29T21:37:11.502" v="47" actId="20577"/>
          <ac:spMkLst>
            <pc:docMk/>
            <pc:sldMk cId="2476747073" sldId="259"/>
            <ac:spMk id="4" creationId="{ABBD39C6-65E4-89AE-04C9-1A755218BFB4}"/>
          </ac:spMkLst>
        </pc:spChg>
      </pc:sldChg>
      <pc:sldChg chg="modSp mod">
        <pc:chgData name="Beth Charlton" userId="7d33e07c-3ff9-4b65-9d8b-6de1043f64ec" providerId="ADAL" clId="{8598619C-1A14-4CF7-B0F5-E028D594D8F6}" dt="2026-06-29T21:36:58.900" v="44" actId="6549"/>
        <pc:sldMkLst>
          <pc:docMk/>
          <pc:sldMk cId="1952404643" sldId="373"/>
        </pc:sldMkLst>
        <pc:spChg chg="mod">
          <ac:chgData name="Beth Charlton" userId="7d33e07c-3ff9-4b65-9d8b-6de1043f64ec" providerId="ADAL" clId="{8598619C-1A14-4CF7-B0F5-E028D594D8F6}" dt="2026-06-29T21:36:58.900" v="44" actId="6549"/>
          <ac:spMkLst>
            <pc:docMk/>
            <pc:sldMk cId="1952404643" sldId="373"/>
            <ac:spMk id="4" creationId="{801BB227-A293-19F5-24B6-9A6ACAFB309E}"/>
          </ac:spMkLst>
        </pc:spChg>
      </pc:sldChg>
      <pc:sldChg chg="modSp mod ord">
        <pc:chgData name="Beth Charlton" userId="7d33e07c-3ff9-4b65-9d8b-6de1043f64ec" providerId="ADAL" clId="{8598619C-1A14-4CF7-B0F5-E028D594D8F6}" dt="2026-06-29T21:38:50.707" v="96" actId="20577"/>
        <pc:sldMkLst>
          <pc:docMk/>
          <pc:sldMk cId="2346424361" sldId="374"/>
        </pc:sldMkLst>
        <pc:spChg chg="mod">
          <ac:chgData name="Beth Charlton" userId="7d33e07c-3ff9-4b65-9d8b-6de1043f64ec" providerId="ADAL" clId="{8598619C-1A14-4CF7-B0F5-E028D594D8F6}" dt="2026-06-23T22:00:25.150" v="13" actId="20577"/>
          <ac:spMkLst>
            <pc:docMk/>
            <pc:sldMk cId="2346424361" sldId="374"/>
            <ac:spMk id="4" creationId="{D93E973F-BA64-12C3-A720-2A78EE97EEC7}"/>
          </ac:spMkLst>
        </pc:spChg>
        <pc:spChg chg="mod">
          <ac:chgData name="Beth Charlton" userId="7d33e07c-3ff9-4b65-9d8b-6de1043f64ec" providerId="ADAL" clId="{8598619C-1A14-4CF7-B0F5-E028D594D8F6}" dt="2026-06-29T21:38:50.707" v="96" actId="20577"/>
          <ac:spMkLst>
            <pc:docMk/>
            <pc:sldMk cId="2346424361" sldId="374"/>
            <ac:spMk id="5" creationId="{D288A17F-ED60-BE4A-6D60-D731576D2DC6}"/>
          </ac:spMkLst>
        </pc:spChg>
        <pc:picChg chg="mod">
          <ac:chgData name="Beth Charlton" userId="7d33e07c-3ff9-4b65-9d8b-6de1043f64ec" providerId="ADAL" clId="{8598619C-1A14-4CF7-B0F5-E028D594D8F6}" dt="2026-06-23T22:00:39.784" v="30" actId="1036"/>
          <ac:picMkLst>
            <pc:docMk/>
            <pc:sldMk cId="2346424361" sldId="374"/>
            <ac:picMk id="2" creationId="{45841A62-DB18-2F1F-8590-2FE4D77A54A9}"/>
          </ac:picMkLst>
        </pc:picChg>
      </pc:sldChg>
      <pc:sldChg chg="modSp mod ord">
        <pc:chgData name="Beth Charlton" userId="7d33e07c-3ff9-4b65-9d8b-6de1043f64ec" providerId="ADAL" clId="{8598619C-1A14-4CF7-B0F5-E028D594D8F6}" dt="2026-06-29T21:37:25.672" v="51"/>
        <pc:sldMkLst>
          <pc:docMk/>
          <pc:sldMk cId="2617884723" sldId="375"/>
        </pc:sldMkLst>
        <pc:spChg chg="mod">
          <ac:chgData name="Beth Charlton" userId="7d33e07c-3ff9-4b65-9d8b-6de1043f64ec" providerId="ADAL" clId="{8598619C-1A14-4CF7-B0F5-E028D594D8F6}" dt="2026-06-23T22:01:15.155" v="34" actId="20577"/>
          <ac:spMkLst>
            <pc:docMk/>
            <pc:sldMk cId="2617884723" sldId="375"/>
            <ac:spMk id="4" creationId="{83BCD81A-0A49-5A46-0CA4-1DC76953ED3E}"/>
          </ac:spMkLst>
        </pc:spChg>
      </pc:sldChg>
      <pc:sldChg chg="modSp mod">
        <pc:chgData name="Beth Charlton" userId="7d33e07c-3ff9-4b65-9d8b-6de1043f64ec" providerId="ADAL" clId="{8598619C-1A14-4CF7-B0F5-E028D594D8F6}" dt="2026-06-29T21:39:10.786" v="99" actId="20577"/>
        <pc:sldMkLst>
          <pc:docMk/>
          <pc:sldMk cId="2783853049" sldId="376"/>
        </pc:sldMkLst>
        <pc:spChg chg="mod">
          <ac:chgData name="Beth Charlton" userId="7d33e07c-3ff9-4b65-9d8b-6de1043f64ec" providerId="ADAL" clId="{8598619C-1A14-4CF7-B0F5-E028D594D8F6}" dt="2026-06-29T21:39:10.786" v="99" actId="20577"/>
          <ac:spMkLst>
            <pc:docMk/>
            <pc:sldMk cId="2783853049" sldId="376"/>
            <ac:spMk id="4" creationId="{9DEF5D69-CC30-39BC-F93A-2C867A03E9D6}"/>
          </ac:spMkLst>
        </pc:spChg>
      </pc:sldChg>
      <pc:sldChg chg="modSp mod">
        <pc:chgData name="Beth Charlton" userId="7d33e07c-3ff9-4b65-9d8b-6de1043f64ec" providerId="ADAL" clId="{8598619C-1A14-4CF7-B0F5-E028D594D8F6}" dt="2026-06-29T21:39:55.114" v="132" actId="6549"/>
        <pc:sldMkLst>
          <pc:docMk/>
          <pc:sldMk cId="2701929104" sldId="379"/>
        </pc:sldMkLst>
        <pc:spChg chg="mod">
          <ac:chgData name="Beth Charlton" userId="7d33e07c-3ff9-4b65-9d8b-6de1043f64ec" providerId="ADAL" clId="{8598619C-1A14-4CF7-B0F5-E028D594D8F6}" dt="2026-06-29T21:39:44.475" v="131" actId="20577"/>
          <ac:spMkLst>
            <pc:docMk/>
            <pc:sldMk cId="2701929104" sldId="379"/>
            <ac:spMk id="4" creationId="{015B9F4F-6ABC-EBB3-2B57-4B4CE9C00662}"/>
          </ac:spMkLst>
        </pc:spChg>
        <pc:spChg chg="mod">
          <ac:chgData name="Beth Charlton" userId="7d33e07c-3ff9-4b65-9d8b-6de1043f64ec" providerId="ADAL" clId="{8598619C-1A14-4CF7-B0F5-E028D594D8F6}" dt="2026-06-29T21:39:55.114" v="132" actId="6549"/>
          <ac:spMkLst>
            <pc:docMk/>
            <pc:sldMk cId="2701929104" sldId="379"/>
            <ac:spMk id="5" creationId="{DF7C0194-C81C-1E73-5704-C4D43DB0306A}"/>
          </ac:spMkLst>
        </pc:spChg>
      </pc:sldChg>
      <pc:sldChg chg="modSp mod">
        <pc:chgData name="Beth Charlton" userId="7d33e07c-3ff9-4b65-9d8b-6de1043f64ec" providerId="ADAL" clId="{8598619C-1A14-4CF7-B0F5-E028D594D8F6}" dt="2026-06-23T22:09:20.813" v="35" actId="1076"/>
        <pc:sldMkLst>
          <pc:docMk/>
          <pc:sldMk cId="359981968" sldId="385"/>
        </pc:sldMkLst>
      </pc:sldChg>
      <pc:sldChg chg="modSp mod">
        <pc:chgData name="Beth Charlton" userId="7d33e07c-3ff9-4b65-9d8b-6de1043f64ec" providerId="ADAL" clId="{8598619C-1A14-4CF7-B0F5-E028D594D8F6}" dt="2026-06-23T22:09:51.973" v="36" actId="6549"/>
        <pc:sldMkLst>
          <pc:docMk/>
          <pc:sldMk cId="1983830819" sldId="388"/>
        </pc:sldMkLst>
        <pc:spChg chg="mod">
          <ac:chgData name="Beth Charlton" userId="7d33e07c-3ff9-4b65-9d8b-6de1043f64ec" providerId="ADAL" clId="{8598619C-1A14-4CF7-B0F5-E028D594D8F6}" dt="2026-06-23T22:09:51.973" v="36" actId="6549"/>
          <ac:spMkLst>
            <pc:docMk/>
            <pc:sldMk cId="1983830819" sldId="388"/>
            <ac:spMk id="5" creationId="{569CCBC8-9AA1-8243-9FFD-8682B6A067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ADC5-0906-8C49-8752-CEE37E3CDAC4}" type="datetimeFigureOut">
              <a:rPr lang="en-US" smtClean="0"/>
              <a:t>6/30/2026</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C65C-D1AD-0340-AFB1-65D613180A41}" type="slidenum">
              <a:rPr lang="en-US" smtClean="0"/>
              <a:t>‹#›</a:t>
            </a:fld>
            <a:endParaRPr lang="en-US" dirty="0"/>
          </a:p>
        </p:txBody>
      </p:sp>
    </p:spTree>
    <p:extLst>
      <p:ext uri="{BB962C8B-B14F-4D97-AF65-F5344CB8AC3E}">
        <p14:creationId xmlns:p14="http://schemas.microsoft.com/office/powerpoint/2010/main" val="187878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1B1C65C-D1AD-0340-AFB1-65D613180A41}" type="slidenum">
              <a:rPr lang="en-US" smtClean="0"/>
              <a:t>1</a:t>
            </a:fld>
            <a:endParaRPr lang="en-US" dirty="0"/>
          </a:p>
        </p:txBody>
      </p:sp>
    </p:spTree>
    <p:extLst>
      <p:ext uri="{BB962C8B-B14F-4D97-AF65-F5344CB8AC3E}">
        <p14:creationId xmlns:p14="http://schemas.microsoft.com/office/powerpoint/2010/main" val="3459156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493FD-AC8C-332D-3216-6C52EE848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D0A8B-EB60-DB66-839F-5FDEBEA0A428}"/>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5D887431-0CD9-D2A6-0E0C-B89D45F527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210829-6444-84E3-37EF-134389186ADD}"/>
              </a:ext>
            </a:extLst>
          </p:cNvPr>
          <p:cNvSpPr>
            <a:spLocks noGrp="1"/>
          </p:cNvSpPr>
          <p:nvPr>
            <p:ph type="sldNum" sz="quarter" idx="5"/>
          </p:nvPr>
        </p:nvSpPr>
        <p:spPr/>
        <p:txBody>
          <a:bodyPr/>
          <a:lstStyle/>
          <a:p>
            <a:fld id="{F1B1C65C-D1AD-0340-AFB1-65D613180A41}" type="slidenum">
              <a:rPr lang="en-US" smtClean="0"/>
              <a:t>10</a:t>
            </a:fld>
            <a:endParaRPr lang="en-US"/>
          </a:p>
        </p:txBody>
      </p:sp>
    </p:spTree>
    <p:extLst>
      <p:ext uri="{BB962C8B-B14F-4D97-AF65-F5344CB8AC3E}">
        <p14:creationId xmlns:p14="http://schemas.microsoft.com/office/powerpoint/2010/main" val="358735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E3A4-67E8-4DA7-341A-EB935B134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7BF3C-F469-435C-3127-C5581617FF15}"/>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7121A2C6-D016-C9FB-858B-8AFE87F380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E235DA-494E-036B-A778-C5979F1D5216}"/>
              </a:ext>
            </a:extLst>
          </p:cNvPr>
          <p:cNvSpPr>
            <a:spLocks noGrp="1"/>
          </p:cNvSpPr>
          <p:nvPr>
            <p:ph type="sldNum" sz="quarter" idx="5"/>
          </p:nvPr>
        </p:nvSpPr>
        <p:spPr/>
        <p:txBody>
          <a:bodyPr/>
          <a:lstStyle/>
          <a:p>
            <a:fld id="{F1B1C65C-D1AD-0340-AFB1-65D613180A41}" type="slidenum">
              <a:rPr lang="en-US" smtClean="0"/>
              <a:t>11</a:t>
            </a:fld>
            <a:endParaRPr lang="en-US"/>
          </a:p>
        </p:txBody>
      </p:sp>
    </p:spTree>
    <p:extLst>
      <p:ext uri="{BB962C8B-B14F-4D97-AF65-F5344CB8AC3E}">
        <p14:creationId xmlns:p14="http://schemas.microsoft.com/office/powerpoint/2010/main" val="84979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1F23E-E78F-7AED-F583-54D939D13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49CF6-58A2-6A5D-1375-4902E177F2D8}"/>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945EA9E3-863C-DFA6-DA29-A8E2B0C587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2A858C-0A9A-C737-04FF-E5C442340730}"/>
              </a:ext>
            </a:extLst>
          </p:cNvPr>
          <p:cNvSpPr>
            <a:spLocks noGrp="1"/>
          </p:cNvSpPr>
          <p:nvPr>
            <p:ph type="sldNum" sz="quarter" idx="5"/>
          </p:nvPr>
        </p:nvSpPr>
        <p:spPr/>
        <p:txBody>
          <a:bodyPr/>
          <a:lstStyle/>
          <a:p>
            <a:fld id="{F1B1C65C-D1AD-0340-AFB1-65D613180A41}" type="slidenum">
              <a:rPr lang="en-US" smtClean="0"/>
              <a:t>12</a:t>
            </a:fld>
            <a:endParaRPr lang="en-US"/>
          </a:p>
        </p:txBody>
      </p:sp>
    </p:spTree>
    <p:extLst>
      <p:ext uri="{BB962C8B-B14F-4D97-AF65-F5344CB8AC3E}">
        <p14:creationId xmlns:p14="http://schemas.microsoft.com/office/powerpoint/2010/main" val="298706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61ABB-D723-D925-E1DC-4F25E864E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EBD35-7162-AF00-1A40-608EFB8C5B28}"/>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20064EBB-4CE8-A7C6-A47C-F9837BF482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4007C6-06CB-FECB-F003-0472246210EA}"/>
              </a:ext>
            </a:extLst>
          </p:cNvPr>
          <p:cNvSpPr>
            <a:spLocks noGrp="1"/>
          </p:cNvSpPr>
          <p:nvPr>
            <p:ph type="sldNum" sz="quarter" idx="5"/>
          </p:nvPr>
        </p:nvSpPr>
        <p:spPr/>
        <p:txBody>
          <a:bodyPr/>
          <a:lstStyle/>
          <a:p>
            <a:fld id="{F1B1C65C-D1AD-0340-AFB1-65D613180A41}" type="slidenum">
              <a:rPr lang="en-US" smtClean="0"/>
              <a:t>13</a:t>
            </a:fld>
            <a:endParaRPr lang="en-US"/>
          </a:p>
        </p:txBody>
      </p:sp>
    </p:spTree>
    <p:extLst>
      <p:ext uri="{BB962C8B-B14F-4D97-AF65-F5344CB8AC3E}">
        <p14:creationId xmlns:p14="http://schemas.microsoft.com/office/powerpoint/2010/main" val="206118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25E25-D272-8479-E7FA-BAA57C989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8AD2E-201B-089D-2C63-5AEDFED8EC2A}"/>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6379FF90-0CD8-6D04-320A-7639084ED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CFCF9-87C9-CC9A-EBAF-6AC7FF1A52C7}"/>
              </a:ext>
            </a:extLst>
          </p:cNvPr>
          <p:cNvSpPr>
            <a:spLocks noGrp="1"/>
          </p:cNvSpPr>
          <p:nvPr>
            <p:ph type="sldNum" sz="quarter" idx="5"/>
          </p:nvPr>
        </p:nvSpPr>
        <p:spPr/>
        <p:txBody>
          <a:bodyPr/>
          <a:lstStyle/>
          <a:p>
            <a:fld id="{F1B1C65C-D1AD-0340-AFB1-65D613180A41}" type="slidenum">
              <a:rPr lang="en-US" smtClean="0"/>
              <a:t>14</a:t>
            </a:fld>
            <a:endParaRPr lang="en-US"/>
          </a:p>
        </p:txBody>
      </p:sp>
    </p:spTree>
    <p:extLst>
      <p:ext uri="{BB962C8B-B14F-4D97-AF65-F5344CB8AC3E}">
        <p14:creationId xmlns:p14="http://schemas.microsoft.com/office/powerpoint/2010/main" val="199626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5A33E-2508-79BB-4A16-A43A85784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1A6EE-5791-524D-7D5E-E1406EDA922F}"/>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4F44C290-BCA0-CF1B-0FF2-FFB2239B1D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t>Researchers (including within Government departments) use the IDI to conduct cross-sector research that provides insight into our society and economy. The research can help answer questions about complex issues that affect New Zealanders</a:t>
            </a:r>
          </a:p>
          <a:p>
            <a:endParaRPr lang="en-US" dirty="0"/>
          </a:p>
        </p:txBody>
      </p:sp>
      <p:sp>
        <p:nvSpPr>
          <p:cNvPr id="4" name="Slide Number Placeholder 3">
            <a:extLst>
              <a:ext uri="{FF2B5EF4-FFF2-40B4-BE49-F238E27FC236}">
                <a16:creationId xmlns:a16="http://schemas.microsoft.com/office/drawing/2014/main" id="{FC4A4468-5F30-8C7B-8D4A-C5EBA608C8DB}"/>
              </a:ext>
            </a:extLst>
          </p:cNvPr>
          <p:cNvSpPr>
            <a:spLocks noGrp="1"/>
          </p:cNvSpPr>
          <p:nvPr>
            <p:ph type="sldNum" sz="quarter" idx="5"/>
          </p:nvPr>
        </p:nvSpPr>
        <p:spPr/>
        <p:txBody>
          <a:bodyPr/>
          <a:lstStyle/>
          <a:p>
            <a:fld id="{F1B1C65C-D1AD-0340-AFB1-65D613180A41}" type="slidenum">
              <a:rPr lang="en-US" smtClean="0"/>
              <a:t>15</a:t>
            </a:fld>
            <a:endParaRPr lang="en-US"/>
          </a:p>
        </p:txBody>
      </p:sp>
    </p:spTree>
    <p:extLst>
      <p:ext uri="{BB962C8B-B14F-4D97-AF65-F5344CB8AC3E}">
        <p14:creationId xmlns:p14="http://schemas.microsoft.com/office/powerpoint/2010/main" val="201838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F4439-36A6-7CD0-D9FA-6D9042035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99BFE-6255-2A4F-3A63-5A618308DF1D}"/>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A65798BF-FA98-DC07-E266-FAE7F83D8037}"/>
              </a:ext>
            </a:extLst>
          </p:cNvPr>
          <p:cNvSpPr>
            <a:spLocks noGrp="1"/>
          </p:cNvSpPr>
          <p:nvPr>
            <p:ph type="body" idx="1"/>
          </p:nvPr>
        </p:nvSpPr>
        <p:spPr/>
        <p:txBody>
          <a:bodyPr/>
          <a:lstStyle/>
          <a:p>
            <a:pPr marL="228600" indent="-228600">
              <a:buAutoNum type="arabicPeriod"/>
            </a:pPr>
            <a:r>
              <a:rPr lang="en-NZ" sz="1200" b="0" dirty="0"/>
              <a:t>The IDI contains information that has been collected directly from individuals by Stats NZ, or indirectly by public sector agencies and private organisations for their own purposes.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NZ" sz="1200" b="0" dirty="0"/>
              <a:t>This limits the completeness and quality of the information to only what is necessary and already available.</a:t>
            </a:r>
          </a:p>
          <a:p>
            <a:pPr marL="228600" indent="-228600">
              <a:lnSpc>
                <a:spcPct val="170000"/>
              </a:lnSpc>
              <a:spcBef>
                <a:spcPts val="0"/>
              </a:spcBef>
              <a:spcAft>
                <a:spcPts val="0"/>
              </a:spcAft>
              <a:buFont typeface="+mj-lt"/>
              <a:buAutoNum type="arabicPeriod"/>
            </a:pPr>
            <a:r>
              <a:rPr lang="en-NZ" sz="1200" b="0" dirty="0"/>
              <a:t>This is a </a:t>
            </a:r>
            <a:r>
              <a:rPr lang="en-NZ" sz="1200" dirty="0"/>
              <a:t>research tool </a:t>
            </a:r>
            <a:r>
              <a:rPr lang="en-NZ" sz="1200" b="0" dirty="0"/>
              <a:t>for studying patterns and trends as a way of understanding people’s life events.</a:t>
            </a:r>
          </a:p>
          <a:p>
            <a:pPr marL="228600" marR="0" lvl="0" indent="-228600" algn="l" defTabSz="914400" rtl="0" eaLnBrk="1" fontAlgn="auto" latinLnBrk="0" hangingPunct="1">
              <a:lnSpc>
                <a:spcPct val="170000"/>
              </a:lnSpc>
              <a:spcBef>
                <a:spcPts val="0"/>
              </a:spcBef>
              <a:spcAft>
                <a:spcPts val="0"/>
              </a:spcAft>
              <a:buClrTx/>
              <a:buSzTx/>
              <a:buFont typeface="+mj-lt"/>
              <a:buAutoNum type="arabicPeriod"/>
              <a:tabLst/>
              <a:defRPr/>
            </a:pPr>
            <a:r>
              <a:rPr lang="en-NZ" sz="1200" b="0" dirty="0"/>
              <a:t>It is not an iwi managed platform. Speak to Te Kāhui </a:t>
            </a:r>
            <a:r>
              <a:rPr lang="en-NZ" sz="1200" b="0" dirty="0" err="1"/>
              <a:t>Raraunga</a:t>
            </a:r>
            <a:r>
              <a:rPr lang="en-NZ" sz="1200" b="0" dirty="0"/>
              <a:t> about Te Whata if you are interested in an iwi managed platform</a:t>
            </a:r>
            <a:endParaRPr lang="en-US" sz="1200" b="0" dirty="0"/>
          </a:p>
          <a:p>
            <a:endParaRPr lang="en-US" dirty="0"/>
          </a:p>
        </p:txBody>
      </p:sp>
      <p:sp>
        <p:nvSpPr>
          <p:cNvPr id="4" name="Slide Number Placeholder 3">
            <a:extLst>
              <a:ext uri="{FF2B5EF4-FFF2-40B4-BE49-F238E27FC236}">
                <a16:creationId xmlns:a16="http://schemas.microsoft.com/office/drawing/2014/main" id="{A3B77508-1A30-B9E1-4D12-4E5BBDC47A7A}"/>
              </a:ext>
            </a:extLst>
          </p:cNvPr>
          <p:cNvSpPr>
            <a:spLocks noGrp="1"/>
          </p:cNvSpPr>
          <p:nvPr>
            <p:ph type="sldNum" sz="quarter" idx="5"/>
          </p:nvPr>
        </p:nvSpPr>
        <p:spPr/>
        <p:txBody>
          <a:bodyPr/>
          <a:lstStyle/>
          <a:p>
            <a:fld id="{F1B1C65C-D1AD-0340-AFB1-65D613180A41}" type="slidenum">
              <a:rPr lang="en-US" smtClean="0"/>
              <a:t>16</a:t>
            </a:fld>
            <a:endParaRPr lang="en-US"/>
          </a:p>
        </p:txBody>
      </p:sp>
    </p:spTree>
    <p:extLst>
      <p:ext uri="{BB962C8B-B14F-4D97-AF65-F5344CB8AC3E}">
        <p14:creationId xmlns:p14="http://schemas.microsoft.com/office/powerpoint/2010/main" val="532359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E4D4-CAD4-B665-EC1B-901401892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0AA2A-597B-549D-B571-1C9B8A6D492D}"/>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CEFC423D-7DD2-AD85-5C5E-0002A8156C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561D7B-03A8-B431-C31E-61C12121631D}"/>
              </a:ext>
            </a:extLst>
          </p:cNvPr>
          <p:cNvSpPr>
            <a:spLocks noGrp="1"/>
          </p:cNvSpPr>
          <p:nvPr>
            <p:ph type="sldNum" sz="quarter" idx="5"/>
          </p:nvPr>
        </p:nvSpPr>
        <p:spPr/>
        <p:txBody>
          <a:bodyPr/>
          <a:lstStyle/>
          <a:p>
            <a:fld id="{F1B1C65C-D1AD-0340-AFB1-65D613180A41}" type="slidenum">
              <a:rPr lang="en-US" smtClean="0"/>
              <a:t>17</a:t>
            </a:fld>
            <a:endParaRPr lang="en-US"/>
          </a:p>
        </p:txBody>
      </p:sp>
    </p:spTree>
    <p:extLst>
      <p:ext uri="{BB962C8B-B14F-4D97-AF65-F5344CB8AC3E}">
        <p14:creationId xmlns:p14="http://schemas.microsoft.com/office/powerpoint/2010/main" val="40627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51C4-535B-71BF-59C5-B868D724C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4FBD2-64B2-DE7F-7EDE-67BC01C1FA9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455A817-15EF-5C7E-14ED-FFE00C5E7D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t>The IDI is updated 3 times per year (March, June and October).</a:t>
            </a:r>
            <a:endParaRPr lang="en-NZ" dirty="0"/>
          </a:p>
          <a:p>
            <a:endParaRPr lang="en-US" dirty="0"/>
          </a:p>
        </p:txBody>
      </p:sp>
      <p:sp>
        <p:nvSpPr>
          <p:cNvPr id="4" name="Slide Number Placeholder 3">
            <a:extLst>
              <a:ext uri="{FF2B5EF4-FFF2-40B4-BE49-F238E27FC236}">
                <a16:creationId xmlns:a16="http://schemas.microsoft.com/office/drawing/2014/main" id="{92D37EC3-9A6E-F488-6406-0D2B5ABAFF22}"/>
              </a:ext>
            </a:extLst>
          </p:cNvPr>
          <p:cNvSpPr>
            <a:spLocks noGrp="1"/>
          </p:cNvSpPr>
          <p:nvPr>
            <p:ph type="sldNum" sz="quarter" idx="5"/>
          </p:nvPr>
        </p:nvSpPr>
        <p:spPr/>
        <p:txBody>
          <a:bodyPr/>
          <a:lstStyle/>
          <a:p>
            <a:fld id="{F1B1C65C-D1AD-0340-AFB1-65D613180A41}" type="slidenum">
              <a:rPr lang="en-US" smtClean="0"/>
              <a:t>2</a:t>
            </a:fld>
            <a:endParaRPr lang="en-US"/>
          </a:p>
        </p:txBody>
      </p:sp>
    </p:spTree>
    <p:extLst>
      <p:ext uri="{BB962C8B-B14F-4D97-AF65-F5344CB8AC3E}">
        <p14:creationId xmlns:p14="http://schemas.microsoft.com/office/powerpoint/2010/main" val="288280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CBD40-B2B9-07B7-F0D0-8F4804AB1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470B6-4F0E-9A2D-6720-DA8E9AB954E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5233CDAC-43BE-7741-638E-476C94A9D3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Spine is created from Birth records / visa records and Tax returns. If you have an entry in one of these data sets then you will be on the spine.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Includes over 9 million people – al NZ residents ever (as far back as records go)</a:t>
            </a:r>
          </a:p>
          <a:p>
            <a:endParaRPr lang="en-NZ" dirty="0"/>
          </a:p>
          <a:p>
            <a:r>
              <a:rPr lang="en-NZ" dirty="0"/>
              <a:t>A researcher will select the population of interest from the Spine using business rules – e.g. Resident in 2019.</a:t>
            </a:r>
          </a:p>
          <a:p>
            <a:r>
              <a:rPr lang="en-NZ" dirty="0"/>
              <a:t>Other data sets are then be merged to the spine using deterministic or probabilistic linking.</a:t>
            </a:r>
          </a:p>
          <a:p>
            <a:endParaRPr lang="en-US" dirty="0"/>
          </a:p>
        </p:txBody>
      </p:sp>
      <p:sp>
        <p:nvSpPr>
          <p:cNvPr id="4" name="Slide Number Placeholder 3">
            <a:extLst>
              <a:ext uri="{FF2B5EF4-FFF2-40B4-BE49-F238E27FC236}">
                <a16:creationId xmlns:a16="http://schemas.microsoft.com/office/drawing/2014/main" id="{B0A3DD9A-54E9-E7CF-C06A-276E98115605}"/>
              </a:ext>
            </a:extLst>
          </p:cNvPr>
          <p:cNvSpPr>
            <a:spLocks noGrp="1"/>
          </p:cNvSpPr>
          <p:nvPr>
            <p:ph type="sldNum" sz="quarter" idx="5"/>
          </p:nvPr>
        </p:nvSpPr>
        <p:spPr/>
        <p:txBody>
          <a:bodyPr/>
          <a:lstStyle/>
          <a:p>
            <a:fld id="{F1B1C65C-D1AD-0340-AFB1-65D613180A41}" type="slidenum">
              <a:rPr lang="en-US" smtClean="0"/>
              <a:t>3</a:t>
            </a:fld>
            <a:endParaRPr lang="en-US"/>
          </a:p>
        </p:txBody>
      </p:sp>
    </p:spTree>
    <p:extLst>
      <p:ext uri="{BB962C8B-B14F-4D97-AF65-F5344CB8AC3E}">
        <p14:creationId xmlns:p14="http://schemas.microsoft.com/office/powerpoint/2010/main" val="83827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B1C65C-D1AD-0340-AFB1-65D613180A41}" type="slidenum">
              <a:rPr lang="en-US" smtClean="0"/>
              <a:t>4</a:t>
            </a:fld>
            <a:endParaRPr lang="en-US"/>
          </a:p>
        </p:txBody>
      </p:sp>
    </p:spTree>
    <p:extLst>
      <p:ext uri="{BB962C8B-B14F-4D97-AF65-F5344CB8AC3E}">
        <p14:creationId xmlns:p14="http://schemas.microsoft.com/office/powerpoint/2010/main" val="32142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0DCF-B319-B87B-A633-56684B65E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10DB2-5A6B-C28D-9D74-AD1ADAEF00D2}"/>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CB2196BF-559B-50D6-C7E5-DE3DA33BF4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BE6595-B178-8B0E-744B-1551683AFFC7}"/>
              </a:ext>
            </a:extLst>
          </p:cNvPr>
          <p:cNvSpPr>
            <a:spLocks noGrp="1"/>
          </p:cNvSpPr>
          <p:nvPr>
            <p:ph type="sldNum" sz="quarter" idx="5"/>
          </p:nvPr>
        </p:nvSpPr>
        <p:spPr/>
        <p:txBody>
          <a:bodyPr/>
          <a:lstStyle/>
          <a:p>
            <a:fld id="{F1B1C65C-D1AD-0340-AFB1-65D613180A41}" type="slidenum">
              <a:rPr lang="en-US" smtClean="0"/>
              <a:t>5</a:t>
            </a:fld>
            <a:endParaRPr lang="en-US"/>
          </a:p>
        </p:txBody>
      </p:sp>
    </p:spTree>
    <p:extLst>
      <p:ext uri="{BB962C8B-B14F-4D97-AF65-F5344CB8AC3E}">
        <p14:creationId xmlns:p14="http://schemas.microsoft.com/office/powerpoint/2010/main" val="65885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36818-B4C0-CDBF-5C38-C6B00EDB2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69360-FB38-E318-51F6-C4D9F33DC135}"/>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33F6FED3-09A8-4EB8-65E8-852775A214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38503-09EB-F193-75CC-34271FABEA4F}"/>
              </a:ext>
            </a:extLst>
          </p:cNvPr>
          <p:cNvSpPr>
            <a:spLocks noGrp="1"/>
          </p:cNvSpPr>
          <p:nvPr>
            <p:ph type="sldNum" sz="quarter" idx="5"/>
          </p:nvPr>
        </p:nvSpPr>
        <p:spPr/>
        <p:txBody>
          <a:bodyPr/>
          <a:lstStyle/>
          <a:p>
            <a:fld id="{F1B1C65C-D1AD-0340-AFB1-65D613180A41}" type="slidenum">
              <a:rPr lang="en-US" smtClean="0"/>
              <a:t>6</a:t>
            </a:fld>
            <a:endParaRPr lang="en-US"/>
          </a:p>
        </p:txBody>
      </p:sp>
    </p:spTree>
    <p:extLst>
      <p:ext uri="{BB962C8B-B14F-4D97-AF65-F5344CB8AC3E}">
        <p14:creationId xmlns:p14="http://schemas.microsoft.com/office/powerpoint/2010/main" val="161422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A8F1F-16BB-7CE7-C5FE-18E747918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8EE57-3A22-8132-C021-8863BA492F48}"/>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2B95BD90-3D13-178B-3A25-2D49DBE80B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035D8C-3234-1410-B7A9-601022B5B2CC}"/>
              </a:ext>
            </a:extLst>
          </p:cNvPr>
          <p:cNvSpPr>
            <a:spLocks noGrp="1"/>
          </p:cNvSpPr>
          <p:nvPr>
            <p:ph type="sldNum" sz="quarter" idx="5"/>
          </p:nvPr>
        </p:nvSpPr>
        <p:spPr/>
        <p:txBody>
          <a:bodyPr/>
          <a:lstStyle/>
          <a:p>
            <a:fld id="{F1B1C65C-D1AD-0340-AFB1-65D613180A41}" type="slidenum">
              <a:rPr lang="en-US" smtClean="0"/>
              <a:t>7</a:t>
            </a:fld>
            <a:endParaRPr lang="en-US"/>
          </a:p>
        </p:txBody>
      </p:sp>
    </p:spTree>
    <p:extLst>
      <p:ext uri="{BB962C8B-B14F-4D97-AF65-F5344CB8AC3E}">
        <p14:creationId xmlns:p14="http://schemas.microsoft.com/office/powerpoint/2010/main" val="354502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12F9F-F0A6-8567-38E8-B92F8007E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F29F5-5A57-6503-15BE-C1254B2367A7}"/>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73D4ED7-CF58-168B-A499-4E71BB1F50E5}"/>
              </a:ext>
            </a:extLst>
          </p:cNvPr>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Ngā Tikanga Paihere</a:t>
            </a:r>
            <a:r>
              <a:rPr lang="en-US" sz="1200" b="0" i="0" kern="1200" dirty="0">
                <a:solidFill>
                  <a:schemeClr val="tx1"/>
                </a:solidFill>
                <a:effectLst/>
                <a:latin typeface="+mn-lt"/>
                <a:ea typeface="+mn-ea"/>
                <a:cs typeface="+mn-cs"/>
              </a:rPr>
              <a:t> is a framework designed by Maui Hudson from Te Mana </a:t>
            </a:r>
            <a:r>
              <a:rPr lang="en-US" sz="1200" b="0" i="0" kern="1200" dirty="0" err="1">
                <a:solidFill>
                  <a:schemeClr val="tx1"/>
                </a:solidFill>
                <a:effectLst/>
                <a:latin typeface="+mn-lt"/>
                <a:ea typeface="+mn-ea"/>
                <a:cs typeface="+mn-cs"/>
              </a:rPr>
              <a:t>Raraunga</a:t>
            </a:r>
            <a:r>
              <a:rPr lang="en-US" sz="1200" b="0" i="0" kern="1200" dirty="0">
                <a:solidFill>
                  <a:schemeClr val="tx1"/>
                </a:solidFill>
                <a:effectLst/>
                <a:latin typeface="+mn-lt"/>
                <a:ea typeface="+mn-ea"/>
                <a:cs typeface="+mn-cs"/>
              </a:rPr>
              <a:t> and Jacinta </a:t>
            </a:r>
            <a:r>
              <a:rPr lang="en-US" sz="1200" b="0" i="0" kern="1200" dirty="0" err="1">
                <a:solidFill>
                  <a:schemeClr val="tx1"/>
                </a:solidFill>
                <a:effectLst/>
                <a:latin typeface="+mn-lt"/>
                <a:ea typeface="+mn-ea"/>
                <a:cs typeface="+mn-cs"/>
              </a:rPr>
              <a:t>Paranihi</a:t>
            </a:r>
            <a:r>
              <a:rPr lang="en-US" sz="1200" b="0" i="0" kern="1200" dirty="0">
                <a:solidFill>
                  <a:schemeClr val="tx1"/>
                </a:solidFill>
                <a:effectLst/>
                <a:latin typeface="+mn-lt"/>
                <a:ea typeface="+mn-ea"/>
                <a:cs typeface="+mn-cs"/>
              </a:rPr>
              <a:t> Anae from Stats NZ that helps organisations use data safely, responsibly, and in a culturally respectful way. It draws on Māori tikanga to guide good decision‑making when working with information about people.</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For Social Service Organisations, applying Ngā Tikanga Paihere might look like:</a:t>
            </a:r>
          </a:p>
          <a:p>
            <a:pPr fontAlgn="t"/>
            <a:r>
              <a:rPr lang="en-US" sz="1200" b="0" i="0" kern="1200" dirty="0">
                <a:solidFill>
                  <a:schemeClr val="tx1"/>
                </a:solidFill>
                <a:effectLst/>
                <a:latin typeface="+mn-lt"/>
                <a:ea typeface="+mn-ea"/>
                <a:cs typeface="+mn-cs"/>
              </a:rPr>
              <a:t>Talking to whānau whom you collect data from or Māori advisors before starting a project.</a:t>
            </a:r>
          </a:p>
          <a:p>
            <a:pPr fontAlgn="t"/>
            <a:r>
              <a:rPr lang="en-US" sz="1200" b="0" i="0" kern="1200" dirty="0">
                <a:solidFill>
                  <a:schemeClr val="tx1"/>
                </a:solidFill>
                <a:effectLst/>
                <a:latin typeface="+mn-lt"/>
                <a:ea typeface="+mn-ea"/>
                <a:cs typeface="+mn-cs"/>
              </a:rPr>
              <a:t>Making sure you explain the purpose of your work in a simple, honest way.</a:t>
            </a:r>
          </a:p>
          <a:p>
            <a:pPr fontAlgn="t"/>
            <a:r>
              <a:rPr lang="en-US" sz="1200" b="0" i="0" kern="1200" dirty="0">
                <a:solidFill>
                  <a:schemeClr val="tx1"/>
                </a:solidFill>
                <a:effectLst/>
                <a:latin typeface="+mn-lt"/>
                <a:ea typeface="+mn-ea"/>
                <a:cs typeface="+mn-cs"/>
              </a:rPr>
              <a:t>Thinking carefully about whether you really need certain data.</a:t>
            </a:r>
          </a:p>
          <a:p>
            <a:pPr fontAlgn="t"/>
            <a:r>
              <a:rPr lang="en-US" sz="1200" b="0" i="0" kern="1200" dirty="0">
                <a:solidFill>
                  <a:schemeClr val="tx1"/>
                </a:solidFill>
                <a:effectLst/>
                <a:latin typeface="+mn-lt"/>
                <a:ea typeface="+mn-ea"/>
                <a:cs typeface="+mn-cs"/>
              </a:rPr>
              <a:t>Protecting privacy and cultural safety.</a:t>
            </a:r>
          </a:p>
          <a:p>
            <a:pPr fontAlgn="t"/>
            <a:r>
              <a:rPr lang="en-US" sz="1200" b="0" i="0" kern="1200" dirty="0">
                <a:solidFill>
                  <a:schemeClr val="tx1"/>
                </a:solidFill>
                <a:effectLst/>
                <a:latin typeface="+mn-lt"/>
                <a:ea typeface="+mn-ea"/>
                <a:cs typeface="+mn-cs"/>
              </a:rPr>
              <a:t>Ensuring the project gives value back to the people it affects.</a:t>
            </a:r>
          </a:p>
          <a:p>
            <a:endParaRPr lang="en-NZ" dirty="0"/>
          </a:p>
          <a:p>
            <a:pPr fontAlgn="t"/>
            <a:r>
              <a:rPr lang="en-US" sz="1200" b="1" i="0" kern="1200" dirty="0">
                <a:solidFill>
                  <a:schemeClr val="tx1"/>
                </a:solidFill>
                <a:effectLst/>
                <a:latin typeface="+mn-lt"/>
                <a:ea typeface="+mn-ea"/>
                <a:cs typeface="+mn-cs"/>
              </a:rPr>
              <a:t>1. </a:t>
            </a:r>
            <a:r>
              <a:rPr lang="en-US" sz="1200" b="1" i="0" kern="1200" dirty="0" err="1">
                <a:solidFill>
                  <a:schemeClr val="tx1"/>
                </a:solidFill>
                <a:effectLst/>
                <a:latin typeface="+mn-lt"/>
                <a:ea typeface="+mn-ea"/>
                <a:cs typeface="+mn-cs"/>
              </a:rPr>
              <a:t>Pūkenga</a:t>
            </a:r>
            <a:r>
              <a:rPr lang="en-US" sz="1200" b="1" i="0" kern="1200" dirty="0">
                <a:solidFill>
                  <a:schemeClr val="tx1"/>
                </a:solidFill>
                <a:effectLst/>
                <a:latin typeface="+mn-lt"/>
                <a:ea typeface="+mn-ea"/>
                <a:cs typeface="+mn-cs"/>
              </a:rPr>
              <a:t> &amp; Whakapapa — </a:t>
            </a:r>
            <a:r>
              <a:rPr lang="en-US" sz="1200" b="1" i="1" kern="1200" dirty="0">
                <a:solidFill>
                  <a:schemeClr val="tx1"/>
                </a:solidFill>
                <a:effectLst/>
                <a:latin typeface="+mn-lt"/>
                <a:ea typeface="+mn-ea"/>
                <a:cs typeface="+mn-cs"/>
              </a:rPr>
              <a:t>Have the right skills and relationships</a:t>
            </a:r>
            <a:endParaRPr lang="en-US" sz="1200" b="1"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Make sure the people using data understand the culture, community, and history connected to it.</a:t>
            </a:r>
          </a:p>
          <a:p>
            <a:pPr fontAlgn="t"/>
            <a:r>
              <a:rPr lang="en-US" sz="1200" b="1" i="0" kern="1200" dirty="0">
                <a:solidFill>
                  <a:schemeClr val="tx1"/>
                </a:solidFill>
                <a:effectLst/>
                <a:latin typeface="+mn-lt"/>
                <a:ea typeface="+mn-ea"/>
                <a:cs typeface="+mn-cs"/>
              </a:rPr>
              <a:t>2. Pono &amp; Tika — </a:t>
            </a:r>
            <a:r>
              <a:rPr lang="en-US" sz="1200" b="1" i="1" kern="1200" dirty="0">
                <a:solidFill>
                  <a:schemeClr val="tx1"/>
                </a:solidFill>
                <a:effectLst/>
                <a:latin typeface="+mn-lt"/>
                <a:ea typeface="+mn-ea"/>
                <a:cs typeface="+mn-cs"/>
              </a:rPr>
              <a:t>Be transparent and trustworthy</a:t>
            </a:r>
            <a:endParaRPr lang="en-US" sz="1200" b="1"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Be clear about why you’re using data, and ensure communities would feel comfortable with how it’s used.</a:t>
            </a:r>
          </a:p>
          <a:p>
            <a:pPr fontAlgn="t"/>
            <a:r>
              <a:rPr lang="en-US" sz="1200" b="1" i="0" kern="1200" dirty="0">
                <a:solidFill>
                  <a:schemeClr val="tx1"/>
                </a:solidFill>
                <a:effectLst/>
                <a:latin typeface="+mn-lt"/>
                <a:ea typeface="+mn-ea"/>
                <a:cs typeface="+mn-cs"/>
              </a:rPr>
              <a:t>3. Wānanga &amp; Kaitiaki — </a:t>
            </a:r>
            <a:r>
              <a:rPr lang="en-US" sz="1200" b="1" i="1" kern="1200" dirty="0">
                <a:solidFill>
                  <a:schemeClr val="tx1"/>
                </a:solidFill>
                <a:effectLst/>
                <a:latin typeface="+mn-lt"/>
                <a:ea typeface="+mn-ea"/>
                <a:cs typeface="+mn-cs"/>
              </a:rPr>
              <a:t>Use good processes and protect the data</a:t>
            </a:r>
            <a:endParaRPr lang="en-US" sz="1200" b="1"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Follow strong standards, keep data safe, and act as a responsible guardian.</a:t>
            </a:r>
          </a:p>
          <a:p>
            <a:pPr fontAlgn="t"/>
            <a:r>
              <a:rPr lang="en-US" sz="1200" b="1" i="0" kern="1200" dirty="0">
                <a:solidFill>
                  <a:schemeClr val="tx1"/>
                </a:solidFill>
                <a:effectLst/>
                <a:latin typeface="+mn-lt"/>
                <a:ea typeface="+mn-ea"/>
                <a:cs typeface="+mn-cs"/>
              </a:rPr>
              <a:t>4. Wairua &amp; Mauri — </a:t>
            </a:r>
            <a:r>
              <a:rPr lang="en-US" sz="1200" b="1" i="1" kern="1200" dirty="0">
                <a:solidFill>
                  <a:schemeClr val="tx1"/>
                </a:solidFill>
                <a:effectLst/>
                <a:latin typeface="+mn-lt"/>
                <a:ea typeface="+mn-ea"/>
                <a:cs typeface="+mn-cs"/>
              </a:rPr>
              <a:t>Know the purpose and the impact</a:t>
            </a:r>
            <a:endParaRPr lang="en-US" sz="1200" b="1"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Be clear about what you want to achieve, and ensure the work supports community wellbeing rather than harming it.</a:t>
            </a:r>
          </a:p>
          <a:p>
            <a:pPr fontAlgn="t"/>
            <a:r>
              <a:rPr lang="en-US" sz="1200" b="1" i="0" kern="1200" dirty="0">
                <a:solidFill>
                  <a:schemeClr val="tx1"/>
                </a:solidFill>
                <a:effectLst/>
                <a:latin typeface="+mn-lt"/>
                <a:ea typeface="+mn-ea"/>
                <a:cs typeface="+mn-cs"/>
              </a:rPr>
              <a:t>5. </a:t>
            </a:r>
            <a:r>
              <a:rPr lang="en-US" sz="1200" b="1" i="0" kern="1200" dirty="0" err="1">
                <a:solidFill>
                  <a:schemeClr val="tx1"/>
                </a:solidFill>
                <a:effectLst/>
                <a:latin typeface="+mn-lt"/>
                <a:ea typeface="+mn-ea"/>
                <a:cs typeface="+mn-cs"/>
              </a:rPr>
              <a:t>Tapu</a:t>
            </a:r>
            <a:r>
              <a:rPr lang="en-US" sz="1200" b="1" i="0" kern="1200" dirty="0">
                <a:solidFill>
                  <a:schemeClr val="tx1"/>
                </a:solidFill>
                <a:effectLst/>
                <a:latin typeface="+mn-lt"/>
                <a:ea typeface="+mn-ea"/>
                <a:cs typeface="+mn-cs"/>
              </a:rPr>
              <a:t> &amp; Noa — </a:t>
            </a:r>
            <a:r>
              <a:rPr lang="en-US" sz="1200" b="1" i="1" kern="1200" dirty="0">
                <a:solidFill>
                  <a:schemeClr val="tx1"/>
                </a:solidFill>
                <a:effectLst/>
                <a:latin typeface="+mn-lt"/>
                <a:ea typeface="+mn-ea"/>
                <a:cs typeface="+mn-cs"/>
              </a:rPr>
              <a:t>Balance risk and benefit</a:t>
            </a:r>
            <a:endParaRPr lang="en-US" sz="1200" b="1"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Some data is sensitive (</a:t>
            </a:r>
            <a:r>
              <a:rPr lang="en-US" sz="1200" b="0" i="0" kern="1200" dirty="0" err="1">
                <a:solidFill>
                  <a:schemeClr val="tx1"/>
                </a:solidFill>
                <a:effectLst/>
                <a:latin typeface="+mn-lt"/>
                <a:ea typeface="+mn-ea"/>
                <a:cs typeface="+mn-cs"/>
              </a:rPr>
              <a:t>tapu</a:t>
            </a:r>
            <a:r>
              <a:rPr lang="en-US" sz="1200" b="0" i="0" kern="1200" dirty="0">
                <a:solidFill>
                  <a:schemeClr val="tx1"/>
                </a:solidFill>
                <a:effectLst/>
                <a:latin typeface="+mn-lt"/>
                <a:ea typeface="+mn-ea"/>
                <a:cs typeface="+mn-cs"/>
              </a:rPr>
              <a:t>). Use it carefully and only when the benefits outweigh the risks.</a:t>
            </a:r>
          </a:p>
          <a:p>
            <a:endParaRPr lang="en-NZ" dirty="0"/>
          </a:p>
          <a:p>
            <a:endParaRPr lang="en-US" dirty="0"/>
          </a:p>
        </p:txBody>
      </p:sp>
      <p:sp>
        <p:nvSpPr>
          <p:cNvPr id="4" name="Slide Number Placeholder 3">
            <a:extLst>
              <a:ext uri="{FF2B5EF4-FFF2-40B4-BE49-F238E27FC236}">
                <a16:creationId xmlns:a16="http://schemas.microsoft.com/office/drawing/2014/main" id="{9FDA1224-9A27-63E6-85BA-B8F3CADC514C}"/>
              </a:ext>
            </a:extLst>
          </p:cNvPr>
          <p:cNvSpPr>
            <a:spLocks noGrp="1"/>
          </p:cNvSpPr>
          <p:nvPr>
            <p:ph type="sldNum" sz="quarter" idx="5"/>
          </p:nvPr>
        </p:nvSpPr>
        <p:spPr/>
        <p:txBody>
          <a:bodyPr/>
          <a:lstStyle/>
          <a:p>
            <a:fld id="{F1B1C65C-D1AD-0340-AFB1-65D613180A41}" type="slidenum">
              <a:rPr lang="en-US" smtClean="0"/>
              <a:t>8</a:t>
            </a:fld>
            <a:endParaRPr lang="en-US"/>
          </a:p>
        </p:txBody>
      </p:sp>
    </p:spTree>
    <p:extLst>
      <p:ext uri="{BB962C8B-B14F-4D97-AF65-F5344CB8AC3E}">
        <p14:creationId xmlns:p14="http://schemas.microsoft.com/office/powerpoint/2010/main" val="21908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C9F07-BD07-96B7-5368-B3A6CE881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862D7-45FB-8578-456F-7216E7695059}"/>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FF3E853E-CC24-EA77-A150-A1DAEDC8C8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8B8A0C-BDD5-D69D-F668-9B4430AE52CD}"/>
              </a:ext>
            </a:extLst>
          </p:cNvPr>
          <p:cNvSpPr>
            <a:spLocks noGrp="1"/>
          </p:cNvSpPr>
          <p:nvPr>
            <p:ph type="sldNum" sz="quarter" idx="5"/>
          </p:nvPr>
        </p:nvSpPr>
        <p:spPr/>
        <p:txBody>
          <a:bodyPr/>
          <a:lstStyle/>
          <a:p>
            <a:fld id="{F1B1C65C-D1AD-0340-AFB1-65D613180A41}" type="slidenum">
              <a:rPr lang="en-US" smtClean="0"/>
              <a:t>9</a:t>
            </a:fld>
            <a:endParaRPr lang="en-US"/>
          </a:p>
        </p:txBody>
      </p:sp>
    </p:spTree>
    <p:extLst>
      <p:ext uri="{BB962C8B-B14F-4D97-AF65-F5344CB8AC3E}">
        <p14:creationId xmlns:p14="http://schemas.microsoft.com/office/powerpoint/2010/main" val="1952576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B22DF-D187-32B7-59C8-6CDD089B2F9C}"/>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0400" y="-235"/>
            <a:ext cx="9705599" cy="6858470"/>
          </a:xfrm>
          <a:prstGeom prst="rect">
            <a:avLst/>
          </a:prstGeom>
        </p:spPr>
      </p:pic>
      <p:pic>
        <p:nvPicPr>
          <p:cNvPr id="9" name="Picture 8">
            <a:extLst>
              <a:ext uri="{FF2B5EF4-FFF2-40B4-BE49-F238E27FC236}">
                <a16:creationId xmlns:a16="http://schemas.microsoft.com/office/drawing/2014/main" id="{075D67BE-7EE3-3A28-4E41-FCFF985A1CC3}"/>
              </a:ext>
            </a:extLst>
          </p:cNvPr>
          <p:cNvPicPr>
            <a:picLocks noChangeAspect="1"/>
          </p:cNvPicPr>
          <p:nvPr userDrawn="1"/>
        </p:nvPicPr>
        <p:blipFill>
          <a:blip r:embed="rId3"/>
          <a:stretch>
            <a:fillRect/>
          </a:stretch>
        </p:blipFill>
        <p:spPr>
          <a:xfrm>
            <a:off x="668338" y="5758769"/>
            <a:ext cx="5435600" cy="647700"/>
          </a:xfrm>
          <a:prstGeom prst="rect">
            <a:avLst/>
          </a:prstGeom>
        </p:spPr>
      </p:pic>
      <p:sp>
        <p:nvSpPr>
          <p:cNvPr id="2" name="Title 1"/>
          <p:cNvSpPr>
            <a:spLocks noGrp="1"/>
          </p:cNvSpPr>
          <p:nvPr>
            <p:ph type="ctrTitle" hasCustomPrompt="1"/>
          </p:nvPr>
        </p:nvSpPr>
        <p:spPr>
          <a:xfrm>
            <a:off x="668338" y="1005052"/>
            <a:ext cx="7840662" cy="1421346"/>
          </a:xfrm>
        </p:spPr>
        <p:txBody>
          <a:bodyPr anchor="t" anchorCtr="0">
            <a:noAutofit/>
          </a:bodyPr>
          <a:lstStyle>
            <a:lvl1pPr algn="l">
              <a:defRPr sz="5000">
                <a:solidFill>
                  <a:schemeClr val="bg1"/>
                </a:solidFill>
              </a:defRPr>
            </a:lvl1pPr>
          </a:lstStyle>
          <a:p>
            <a:r>
              <a:rPr lang="en-GB" dirty="0"/>
              <a:t>Click to add your report title here</a:t>
            </a:r>
            <a:endParaRPr lang="en-US" dirty="0"/>
          </a:p>
        </p:txBody>
      </p:sp>
      <p:sp>
        <p:nvSpPr>
          <p:cNvPr id="3" name="Subtitle 2"/>
          <p:cNvSpPr>
            <a:spLocks noGrp="1"/>
          </p:cNvSpPr>
          <p:nvPr>
            <p:ph type="subTitle" idx="1" hasCustomPrompt="1"/>
          </p:nvPr>
        </p:nvSpPr>
        <p:spPr>
          <a:xfrm>
            <a:off x="668338" y="3058311"/>
            <a:ext cx="7840662" cy="332399"/>
          </a:xfrm>
        </p:spPr>
        <p:txBody>
          <a:bodyPr>
            <a:no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you subtitle here</a:t>
            </a:r>
            <a:endParaRPr lang="en-US" dirty="0"/>
          </a:p>
        </p:txBody>
      </p:sp>
      <p:sp>
        <p:nvSpPr>
          <p:cNvPr id="13" name="Text Placeholder 12">
            <a:extLst>
              <a:ext uri="{FF2B5EF4-FFF2-40B4-BE49-F238E27FC236}">
                <a16:creationId xmlns:a16="http://schemas.microsoft.com/office/drawing/2014/main" id="{009F3190-BF62-B45E-3B82-3FC94D99B35D}"/>
              </a:ext>
            </a:extLst>
          </p:cNvPr>
          <p:cNvSpPr>
            <a:spLocks noGrp="1"/>
          </p:cNvSpPr>
          <p:nvPr>
            <p:ph type="body" sz="quarter" idx="10" hasCustomPrompt="1"/>
          </p:nvPr>
        </p:nvSpPr>
        <p:spPr>
          <a:xfrm>
            <a:off x="668338" y="4022623"/>
            <a:ext cx="7840662" cy="193899"/>
          </a:xfrm>
        </p:spPr>
        <p:txBody>
          <a:bodyPr>
            <a:noAutofit/>
          </a:bodyPr>
          <a:lstStyle>
            <a:lvl1pPr>
              <a:defRPr sz="1400" b="0">
                <a:solidFill>
                  <a:schemeClr val="bg1"/>
                </a:solidFill>
                <a:latin typeface="Calibri" panose="020F0502020204030204" pitchFamily="34" charset="0"/>
                <a:cs typeface="Calibri" panose="020F0502020204030204" pitchFamily="34" charset="0"/>
              </a:defRPr>
            </a:lvl1pPr>
          </a:lstStyle>
          <a:p>
            <a:pPr lvl="0"/>
            <a:r>
              <a:rPr lang="en-GB" dirty="0"/>
              <a:t>Click to add your date here</a:t>
            </a:r>
            <a:endParaRPr lang="en-US" dirty="0"/>
          </a:p>
        </p:txBody>
      </p:sp>
    </p:spTree>
    <p:extLst>
      <p:ext uri="{BB962C8B-B14F-4D97-AF65-F5344CB8AC3E}">
        <p14:creationId xmlns:p14="http://schemas.microsoft.com/office/powerpoint/2010/main" val="4741314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red)">
    <p:bg>
      <p:bgPr>
        <a:solidFill>
          <a:srgbClr val="F4777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CCF86-384B-D5E8-12A3-383E4B406C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9207" y="0"/>
            <a:ext cx="9688648" cy="6857997"/>
          </a:xfrm>
          <a:prstGeom prst="rect">
            <a:avLst/>
          </a:prstGeom>
        </p:spPr>
      </p:pic>
      <p:sp>
        <p:nvSpPr>
          <p:cNvPr id="3" name="Text Placeholder 2"/>
          <p:cNvSpPr>
            <a:spLocks noGrp="1"/>
          </p:cNvSpPr>
          <p:nvPr>
            <p:ph type="body" idx="1" hasCustomPrompt="1"/>
          </p:nvPr>
        </p:nvSpPr>
        <p:spPr>
          <a:xfrm>
            <a:off x="675880" y="584200"/>
            <a:ext cx="6332933" cy="5029200"/>
          </a:xfrm>
        </p:spPr>
        <p:txBody>
          <a:bodyPr anchor="ctr" anchorCtr="0">
            <a:normAutofit/>
          </a:bodyPr>
          <a:lstStyle>
            <a:lvl1pPr marL="0" indent="0">
              <a:buNone/>
              <a:defRPr sz="35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add your section title or large statement or quote here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9C5304-6F8E-8C4A-96E8-070B5C30F21A}" type="slidenum">
              <a:rPr lang="en-US" smtClean="0"/>
              <a:pPr/>
              <a:t>‹#›</a:t>
            </a:fld>
            <a:endParaRPr lang="en-US" dirty="0"/>
          </a:p>
        </p:txBody>
      </p:sp>
      <p:sp>
        <p:nvSpPr>
          <p:cNvPr id="7" name="Footer Placeholder 6">
            <a:extLst>
              <a:ext uri="{FF2B5EF4-FFF2-40B4-BE49-F238E27FC236}">
                <a16:creationId xmlns:a16="http://schemas.microsoft.com/office/drawing/2014/main" id="{726ED62A-B274-F306-33A7-2A821B20DD32}"/>
              </a:ext>
            </a:extLst>
          </p:cNvPr>
          <p:cNvSpPr>
            <a:spLocks noGrp="1"/>
          </p:cNvSpPr>
          <p:nvPr>
            <p:ph type="ftr" sz="quarter" idx="13"/>
          </p:nvPr>
        </p:nvSpPr>
        <p:spPr/>
        <p:txBody>
          <a:bodyPr/>
          <a:lstStyle>
            <a:lvl1pPr>
              <a:defRPr>
                <a:solidFill>
                  <a:schemeClr val="tx2"/>
                </a:solidFill>
              </a:defRPr>
            </a:lvl1pPr>
          </a:lstStyle>
          <a:p>
            <a:r>
              <a:rPr lang="en-US" b="1" dirty="0"/>
              <a:t>Social Investment Agency | Toi Hau Tāngata</a:t>
            </a:r>
          </a:p>
        </p:txBody>
      </p:sp>
    </p:spTree>
    <p:extLst>
      <p:ext uri="{BB962C8B-B14F-4D97-AF65-F5344CB8AC3E}">
        <p14:creationId xmlns:p14="http://schemas.microsoft.com/office/powerpoint/2010/main" val="315462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668338" y="602864"/>
            <a:ext cx="8569325" cy="47955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668338" y="1449389"/>
            <a:ext cx="8569324" cy="4824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3E9C5304-6F8E-8C4A-96E8-070B5C30F21A}" type="slidenum">
              <a:rPr lang="en-US" smtClean="0"/>
              <a:t>‹#›</a:t>
            </a:fld>
            <a:endParaRPr lang="en-US" dirty="0"/>
          </a:p>
        </p:txBody>
      </p:sp>
      <p:sp>
        <p:nvSpPr>
          <p:cNvPr id="7" name="Footer Placeholder 6">
            <a:extLst>
              <a:ext uri="{FF2B5EF4-FFF2-40B4-BE49-F238E27FC236}">
                <a16:creationId xmlns:a16="http://schemas.microsoft.com/office/drawing/2014/main" id="{7065FC0C-A6B3-A089-C008-1B553A6ECD46}"/>
              </a:ext>
            </a:extLst>
          </p:cNvPr>
          <p:cNvSpPr>
            <a:spLocks noGrp="1"/>
          </p:cNvSpPr>
          <p:nvPr>
            <p:ph type="ftr" sz="quarter" idx="13"/>
          </p:nvPr>
        </p:nvSpPr>
        <p:spPr/>
        <p:txBody>
          <a:bodyPr/>
          <a:lstStyle/>
          <a:p>
            <a:r>
              <a:rPr lang="en-US" b="1" dirty="0">
                <a:solidFill>
                  <a:srgbClr val="767676"/>
                </a:solidFill>
              </a:rPr>
              <a:t>Social Investment Agency | Toi Hau Tāngata</a:t>
            </a:r>
          </a:p>
        </p:txBody>
      </p:sp>
    </p:spTree>
    <p:extLst>
      <p:ext uri="{BB962C8B-B14F-4D97-AF65-F5344CB8AC3E}">
        <p14:creationId xmlns:p14="http://schemas.microsoft.com/office/powerpoint/2010/main" val="10634165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68338" y="602864"/>
            <a:ext cx="8569325" cy="47955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668338" y="1449388"/>
            <a:ext cx="4104000" cy="4824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33663" y="1449388"/>
            <a:ext cx="4104000" cy="4824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p:cNvSpPr>
            <a:spLocks noGrp="1"/>
          </p:cNvSpPr>
          <p:nvPr>
            <p:ph type="sldNum" sz="quarter" idx="12"/>
          </p:nvPr>
        </p:nvSpPr>
        <p:spPr/>
        <p:txBody>
          <a:bodyPr/>
          <a:lstStyle/>
          <a:p>
            <a:fld id="{3E9C5304-6F8E-8C4A-96E8-070B5C30F21A}" type="slidenum">
              <a:rPr lang="en-US" smtClean="0"/>
              <a:t>‹#›</a:t>
            </a:fld>
            <a:endParaRPr lang="en-US" dirty="0"/>
          </a:p>
        </p:txBody>
      </p:sp>
      <p:sp>
        <p:nvSpPr>
          <p:cNvPr id="8" name="Footer Placeholder 7">
            <a:extLst>
              <a:ext uri="{FF2B5EF4-FFF2-40B4-BE49-F238E27FC236}">
                <a16:creationId xmlns:a16="http://schemas.microsoft.com/office/drawing/2014/main" id="{3ADB1D1C-E5EA-F9FD-A39A-CF4944F69988}"/>
              </a:ext>
            </a:extLst>
          </p:cNvPr>
          <p:cNvSpPr>
            <a:spLocks noGrp="1"/>
          </p:cNvSpPr>
          <p:nvPr>
            <p:ph type="ftr" sz="quarter" idx="13"/>
          </p:nvPr>
        </p:nvSpPr>
        <p:spPr/>
        <p:txBody>
          <a:bodyPr/>
          <a:lstStyle/>
          <a:p>
            <a:r>
              <a:rPr lang="en-US" b="1" dirty="0">
                <a:solidFill>
                  <a:srgbClr val="767676"/>
                </a:solidFill>
              </a:rPr>
              <a:t>Social Investment Agency | Toi Hau Tāngata</a:t>
            </a:r>
          </a:p>
        </p:txBody>
      </p:sp>
    </p:spTree>
    <p:extLst>
      <p:ext uri="{BB962C8B-B14F-4D97-AF65-F5344CB8AC3E}">
        <p14:creationId xmlns:p14="http://schemas.microsoft.com/office/powerpoint/2010/main" val="229964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Icon list">
    <p:spTree>
      <p:nvGrpSpPr>
        <p:cNvPr id="1" name=""/>
        <p:cNvGrpSpPr/>
        <p:nvPr/>
      </p:nvGrpSpPr>
      <p:grpSpPr>
        <a:xfrm>
          <a:off x="0" y="0"/>
          <a:ext cx="0" cy="0"/>
          <a:chOff x="0" y="0"/>
          <a:chExt cx="0" cy="0"/>
        </a:xfrm>
      </p:grpSpPr>
      <p:sp>
        <p:nvSpPr>
          <p:cNvPr id="2" name="Title 1"/>
          <p:cNvSpPr>
            <a:spLocks noGrp="1"/>
          </p:cNvSpPr>
          <p:nvPr>
            <p:ph type="title"/>
          </p:nvPr>
        </p:nvSpPr>
        <p:spPr>
          <a:xfrm>
            <a:off x="668338" y="602864"/>
            <a:ext cx="8569325" cy="47955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668338" y="1449388"/>
            <a:ext cx="4104000" cy="4824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hasCustomPrompt="1"/>
          </p:nvPr>
        </p:nvSpPr>
        <p:spPr>
          <a:xfrm>
            <a:off x="6326659" y="1449388"/>
            <a:ext cx="2911003" cy="991944"/>
          </a:xfrm>
        </p:spPr>
        <p:txBody>
          <a:bodyPr lIns="36000" tIns="36000" rIns="36000" bIns="36000" anchor="ctr" anchorCtr="0"/>
          <a:lstStyle/>
          <a:p>
            <a:pPr lvl="5"/>
            <a:r>
              <a:rPr lang="en-GB" dirty="0"/>
              <a:t>Click to edit icon text</a:t>
            </a:r>
          </a:p>
        </p:txBody>
      </p:sp>
      <p:sp>
        <p:nvSpPr>
          <p:cNvPr id="7" name="Slide Number Placeholder 6"/>
          <p:cNvSpPr>
            <a:spLocks noGrp="1"/>
          </p:cNvSpPr>
          <p:nvPr>
            <p:ph type="sldNum" sz="quarter" idx="12"/>
          </p:nvPr>
        </p:nvSpPr>
        <p:spPr/>
        <p:txBody>
          <a:bodyPr/>
          <a:lstStyle/>
          <a:p>
            <a:fld id="{3E9C5304-6F8E-8C4A-96E8-070B5C30F21A}" type="slidenum">
              <a:rPr lang="en-US" smtClean="0"/>
              <a:t>‹#›</a:t>
            </a:fld>
            <a:endParaRPr lang="en-US" dirty="0"/>
          </a:p>
        </p:txBody>
      </p:sp>
      <p:sp>
        <p:nvSpPr>
          <p:cNvPr id="8" name="Footer Placeholder 7">
            <a:extLst>
              <a:ext uri="{FF2B5EF4-FFF2-40B4-BE49-F238E27FC236}">
                <a16:creationId xmlns:a16="http://schemas.microsoft.com/office/drawing/2014/main" id="{3ADB1D1C-E5EA-F9FD-A39A-CF4944F69988}"/>
              </a:ext>
            </a:extLst>
          </p:cNvPr>
          <p:cNvSpPr>
            <a:spLocks noGrp="1"/>
          </p:cNvSpPr>
          <p:nvPr>
            <p:ph type="ftr" sz="quarter" idx="13"/>
          </p:nvPr>
        </p:nvSpPr>
        <p:spPr/>
        <p:txBody>
          <a:bodyPr/>
          <a:lstStyle/>
          <a:p>
            <a:r>
              <a:rPr lang="en-US" b="1" dirty="0">
                <a:solidFill>
                  <a:srgbClr val="767676"/>
                </a:solidFill>
              </a:rPr>
              <a:t>Social Investment Agency | Toi Hau Tāngata</a:t>
            </a:r>
          </a:p>
        </p:txBody>
      </p:sp>
      <p:sp>
        <p:nvSpPr>
          <p:cNvPr id="10" name="Picture Placeholder 9">
            <a:extLst>
              <a:ext uri="{FF2B5EF4-FFF2-40B4-BE49-F238E27FC236}">
                <a16:creationId xmlns:a16="http://schemas.microsoft.com/office/drawing/2014/main" id="{1F075DC3-2993-166E-ACCD-C0F0E4A03317}"/>
              </a:ext>
            </a:extLst>
          </p:cNvPr>
          <p:cNvSpPr>
            <a:spLocks noGrp="1"/>
          </p:cNvSpPr>
          <p:nvPr>
            <p:ph type="pic" sz="quarter" idx="14"/>
          </p:nvPr>
        </p:nvSpPr>
        <p:spPr>
          <a:xfrm>
            <a:off x="5133972" y="1449388"/>
            <a:ext cx="997200" cy="991944"/>
          </a:xfrm>
        </p:spPr>
        <p:txBody>
          <a:bodyPr tIns="36000"/>
          <a:lstStyle>
            <a:lvl6pPr algn="ctr">
              <a:defRPr/>
            </a:lvl6pPr>
          </a:lstStyle>
          <a:p>
            <a:pPr lvl="5"/>
            <a:endParaRPr lang="en-US" dirty="0"/>
          </a:p>
        </p:txBody>
      </p:sp>
      <p:sp>
        <p:nvSpPr>
          <p:cNvPr id="22" name="Content Placeholder 3">
            <a:extLst>
              <a:ext uri="{FF2B5EF4-FFF2-40B4-BE49-F238E27FC236}">
                <a16:creationId xmlns:a16="http://schemas.microsoft.com/office/drawing/2014/main" id="{9839B84F-9C1E-3EF4-80B2-EBB6EF05292E}"/>
              </a:ext>
            </a:extLst>
          </p:cNvPr>
          <p:cNvSpPr>
            <a:spLocks noGrp="1"/>
          </p:cNvSpPr>
          <p:nvPr>
            <p:ph sz="half" idx="15" hasCustomPrompt="1"/>
          </p:nvPr>
        </p:nvSpPr>
        <p:spPr>
          <a:xfrm>
            <a:off x="6326659" y="2726877"/>
            <a:ext cx="2911003" cy="991944"/>
          </a:xfrm>
        </p:spPr>
        <p:txBody>
          <a:bodyPr lIns="36000" tIns="36000" rIns="36000" bIns="36000" anchor="ctr" anchorCtr="0"/>
          <a:lstStyle/>
          <a:p>
            <a:pPr lvl="5"/>
            <a:r>
              <a:rPr lang="en-GB" dirty="0"/>
              <a:t>Click to edit icon text</a:t>
            </a:r>
          </a:p>
        </p:txBody>
      </p:sp>
      <p:sp>
        <p:nvSpPr>
          <p:cNvPr id="23" name="Picture Placeholder 9">
            <a:extLst>
              <a:ext uri="{FF2B5EF4-FFF2-40B4-BE49-F238E27FC236}">
                <a16:creationId xmlns:a16="http://schemas.microsoft.com/office/drawing/2014/main" id="{F8BD0116-69C1-D772-1E85-AF1D3A276936}"/>
              </a:ext>
            </a:extLst>
          </p:cNvPr>
          <p:cNvSpPr>
            <a:spLocks noGrp="1"/>
          </p:cNvSpPr>
          <p:nvPr>
            <p:ph type="pic" sz="quarter" idx="16"/>
          </p:nvPr>
        </p:nvSpPr>
        <p:spPr>
          <a:xfrm>
            <a:off x="5133972" y="2726877"/>
            <a:ext cx="997200" cy="991944"/>
          </a:xfrm>
        </p:spPr>
        <p:txBody>
          <a:bodyPr tIns="36000"/>
          <a:lstStyle>
            <a:lvl6pPr algn="ctr">
              <a:defRPr/>
            </a:lvl6pPr>
          </a:lstStyle>
          <a:p>
            <a:pPr lvl="5"/>
            <a:endParaRPr lang="en-US" dirty="0"/>
          </a:p>
        </p:txBody>
      </p:sp>
      <p:sp>
        <p:nvSpPr>
          <p:cNvPr id="24" name="Content Placeholder 3">
            <a:extLst>
              <a:ext uri="{FF2B5EF4-FFF2-40B4-BE49-F238E27FC236}">
                <a16:creationId xmlns:a16="http://schemas.microsoft.com/office/drawing/2014/main" id="{8D939B53-EC97-A1C9-F9CB-C9D4B3BE870C}"/>
              </a:ext>
            </a:extLst>
          </p:cNvPr>
          <p:cNvSpPr>
            <a:spLocks noGrp="1"/>
          </p:cNvSpPr>
          <p:nvPr>
            <p:ph sz="half" idx="17" hasCustomPrompt="1"/>
          </p:nvPr>
        </p:nvSpPr>
        <p:spPr>
          <a:xfrm>
            <a:off x="6326659" y="4004366"/>
            <a:ext cx="2911003" cy="991944"/>
          </a:xfrm>
        </p:spPr>
        <p:txBody>
          <a:bodyPr lIns="36000" tIns="36000" rIns="36000" bIns="36000" anchor="ctr" anchorCtr="0"/>
          <a:lstStyle/>
          <a:p>
            <a:pPr lvl="5"/>
            <a:r>
              <a:rPr lang="en-GB" dirty="0"/>
              <a:t>Click to edit icon text</a:t>
            </a:r>
          </a:p>
        </p:txBody>
      </p:sp>
      <p:sp>
        <p:nvSpPr>
          <p:cNvPr id="25" name="Picture Placeholder 9">
            <a:extLst>
              <a:ext uri="{FF2B5EF4-FFF2-40B4-BE49-F238E27FC236}">
                <a16:creationId xmlns:a16="http://schemas.microsoft.com/office/drawing/2014/main" id="{7AEA78B2-6DFC-2DA8-75D6-D78E19F63A1F}"/>
              </a:ext>
            </a:extLst>
          </p:cNvPr>
          <p:cNvSpPr>
            <a:spLocks noGrp="1"/>
          </p:cNvSpPr>
          <p:nvPr>
            <p:ph type="pic" sz="quarter" idx="18"/>
          </p:nvPr>
        </p:nvSpPr>
        <p:spPr>
          <a:xfrm>
            <a:off x="5133972" y="4004366"/>
            <a:ext cx="997200" cy="991944"/>
          </a:xfrm>
        </p:spPr>
        <p:txBody>
          <a:bodyPr tIns="36000"/>
          <a:lstStyle>
            <a:lvl6pPr algn="ctr">
              <a:defRPr/>
            </a:lvl6pPr>
          </a:lstStyle>
          <a:p>
            <a:pPr lvl="5"/>
            <a:endParaRPr lang="en-US" dirty="0"/>
          </a:p>
        </p:txBody>
      </p:sp>
      <p:sp>
        <p:nvSpPr>
          <p:cNvPr id="26" name="Content Placeholder 3">
            <a:extLst>
              <a:ext uri="{FF2B5EF4-FFF2-40B4-BE49-F238E27FC236}">
                <a16:creationId xmlns:a16="http://schemas.microsoft.com/office/drawing/2014/main" id="{112B2138-35AE-F7D8-FA51-A8F66BE4ABCA}"/>
              </a:ext>
            </a:extLst>
          </p:cNvPr>
          <p:cNvSpPr>
            <a:spLocks noGrp="1"/>
          </p:cNvSpPr>
          <p:nvPr>
            <p:ph sz="half" idx="19" hasCustomPrompt="1"/>
          </p:nvPr>
        </p:nvSpPr>
        <p:spPr>
          <a:xfrm>
            <a:off x="6326659" y="5281856"/>
            <a:ext cx="2911003" cy="991944"/>
          </a:xfrm>
        </p:spPr>
        <p:txBody>
          <a:bodyPr lIns="36000" tIns="36000" rIns="36000" bIns="36000" anchor="ctr" anchorCtr="0"/>
          <a:lstStyle/>
          <a:p>
            <a:pPr lvl="5"/>
            <a:r>
              <a:rPr lang="en-GB" dirty="0"/>
              <a:t>Click to edit icon text</a:t>
            </a:r>
          </a:p>
        </p:txBody>
      </p:sp>
      <p:sp>
        <p:nvSpPr>
          <p:cNvPr id="27" name="Picture Placeholder 9">
            <a:extLst>
              <a:ext uri="{FF2B5EF4-FFF2-40B4-BE49-F238E27FC236}">
                <a16:creationId xmlns:a16="http://schemas.microsoft.com/office/drawing/2014/main" id="{4B5E14E6-99D3-BCD2-7182-4FE4287C2FC9}"/>
              </a:ext>
            </a:extLst>
          </p:cNvPr>
          <p:cNvSpPr>
            <a:spLocks noGrp="1"/>
          </p:cNvSpPr>
          <p:nvPr>
            <p:ph type="pic" sz="quarter" idx="20"/>
          </p:nvPr>
        </p:nvSpPr>
        <p:spPr>
          <a:xfrm>
            <a:off x="5133972" y="5281856"/>
            <a:ext cx="997200" cy="991944"/>
          </a:xfrm>
        </p:spPr>
        <p:txBody>
          <a:bodyPr tIns="36000"/>
          <a:lstStyle>
            <a:lvl6pPr algn="ctr">
              <a:defRPr/>
            </a:lvl6pPr>
          </a:lstStyle>
          <a:p>
            <a:pPr lvl="5"/>
            <a:endParaRPr lang="en-US" dirty="0"/>
          </a:p>
        </p:txBody>
      </p:sp>
    </p:spTree>
    <p:extLst>
      <p:ext uri="{BB962C8B-B14F-4D97-AF65-F5344CB8AC3E}">
        <p14:creationId xmlns:p14="http://schemas.microsoft.com/office/powerpoint/2010/main" val="2861512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 1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339" y="602863"/>
            <a:ext cx="4284663" cy="846525"/>
          </a:xfrm>
        </p:spPr>
        <p:txBody>
          <a:bodyPr/>
          <a:lstStyle/>
          <a:p>
            <a:r>
              <a:rPr lang="en-GB" dirty="0"/>
              <a:t>Click to edit Master title style</a:t>
            </a:r>
            <a:endParaRPr lang="en-US" dirty="0"/>
          </a:p>
        </p:txBody>
      </p:sp>
      <p:sp>
        <p:nvSpPr>
          <p:cNvPr id="3" name="Content Placeholder 2"/>
          <p:cNvSpPr>
            <a:spLocks noGrp="1"/>
          </p:cNvSpPr>
          <p:nvPr>
            <p:ph idx="1"/>
          </p:nvPr>
        </p:nvSpPr>
        <p:spPr>
          <a:xfrm>
            <a:off x="668339" y="1921789"/>
            <a:ext cx="4284662" cy="435201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6">
            <a:extLst>
              <a:ext uri="{FF2B5EF4-FFF2-40B4-BE49-F238E27FC236}">
                <a16:creationId xmlns:a16="http://schemas.microsoft.com/office/drawing/2014/main" id="{7065FC0C-A6B3-A089-C008-1B553A6ECD46}"/>
              </a:ext>
            </a:extLst>
          </p:cNvPr>
          <p:cNvSpPr>
            <a:spLocks noGrp="1"/>
          </p:cNvSpPr>
          <p:nvPr>
            <p:ph type="ftr" sz="quarter" idx="13"/>
          </p:nvPr>
        </p:nvSpPr>
        <p:spPr/>
        <p:txBody>
          <a:bodyPr/>
          <a:lstStyle/>
          <a:p>
            <a:r>
              <a:rPr lang="en-US" b="1" dirty="0">
                <a:solidFill>
                  <a:srgbClr val="767676"/>
                </a:solidFill>
              </a:rPr>
              <a:t>Social Investment Agency | Toi Hau Tāngata</a:t>
            </a:r>
          </a:p>
        </p:txBody>
      </p:sp>
      <p:sp>
        <p:nvSpPr>
          <p:cNvPr id="5" name="Picture Placeholder 4">
            <a:extLst>
              <a:ext uri="{FF2B5EF4-FFF2-40B4-BE49-F238E27FC236}">
                <a16:creationId xmlns:a16="http://schemas.microsoft.com/office/drawing/2014/main" id="{74FECA65-669D-95C6-DE9F-1F28116AC3E6}"/>
              </a:ext>
            </a:extLst>
          </p:cNvPr>
          <p:cNvSpPr>
            <a:spLocks noGrp="1"/>
          </p:cNvSpPr>
          <p:nvPr>
            <p:ph type="pic" sz="quarter" idx="14"/>
          </p:nvPr>
        </p:nvSpPr>
        <p:spPr>
          <a:xfrm>
            <a:off x="5621339" y="0"/>
            <a:ext cx="4284662" cy="6858000"/>
          </a:xfrm>
        </p:spPr>
        <p:txBody>
          <a:bodyPr tIns="36000"/>
          <a:lstStyle>
            <a:lvl2pPr algn="ctr">
              <a:defRPr/>
            </a:lvl2pPr>
          </a:lstStyle>
          <a:p>
            <a:pPr lvl="1"/>
            <a:endParaRPr lang="en-US" dirty="0"/>
          </a:p>
        </p:txBody>
      </p:sp>
    </p:spTree>
    <p:extLst>
      <p:ext uri="{BB962C8B-B14F-4D97-AF65-F5344CB8AC3E}">
        <p14:creationId xmlns:p14="http://schemas.microsoft.com/office/powerpoint/2010/main" val="205413956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dark)">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B22DF-D187-32B7-59C8-6CDD089B2F9C}"/>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0400" y="-235"/>
            <a:ext cx="9705599" cy="6858470"/>
          </a:xfrm>
          <a:prstGeom prst="rect">
            <a:avLst/>
          </a:prstGeom>
        </p:spPr>
      </p:pic>
      <p:pic>
        <p:nvPicPr>
          <p:cNvPr id="9" name="Picture 8">
            <a:extLst>
              <a:ext uri="{FF2B5EF4-FFF2-40B4-BE49-F238E27FC236}">
                <a16:creationId xmlns:a16="http://schemas.microsoft.com/office/drawing/2014/main" id="{075D67BE-7EE3-3A28-4E41-FCFF985A1CC3}"/>
              </a:ext>
            </a:extLst>
          </p:cNvPr>
          <p:cNvPicPr>
            <a:picLocks noChangeAspect="1"/>
          </p:cNvPicPr>
          <p:nvPr userDrawn="1"/>
        </p:nvPicPr>
        <p:blipFill>
          <a:blip r:embed="rId3"/>
          <a:stretch>
            <a:fillRect/>
          </a:stretch>
        </p:blipFill>
        <p:spPr>
          <a:xfrm>
            <a:off x="668338" y="5758769"/>
            <a:ext cx="5435600" cy="647700"/>
          </a:xfrm>
          <a:prstGeom prst="rect">
            <a:avLst/>
          </a:prstGeom>
        </p:spPr>
      </p:pic>
      <p:sp>
        <p:nvSpPr>
          <p:cNvPr id="13" name="Text Placeholder 12">
            <a:extLst>
              <a:ext uri="{FF2B5EF4-FFF2-40B4-BE49-F238E27FC236}">
                <a16:creationId xmlns:a16="http://schemas.microsoft.com/office/drawing/2014/main" id="{009F3190-BF62-B45E-3B82-3FC94D99B35D}"/>
              </a:ext>
            </a:extLst>
          </p:cNvPr>
          <p:cNvSpPr>
            <a:spLocks noGrp="1"/>
          </p:cNvSpPr>
          <p:nvPr>
            <p:ph type="body" sz="quarter" idx="10" hasCustomPrompt="1"/>
          </p:nvPr>
        </p:nvSpPr>
        <p:spPr>
          <a:xfrm>
            <a:off x="668337" y="1459472"/>
            <a:ext cx="8569325" cy="332399"/>
          </a:xfrm>
        </p:spPr>
        <p:txBody>
          <a:bodyPr>
            <a:noAutofit/>
          </a:bodyPr>
          <a:lstStyle>
            <a:lvl1pPr>
              <a:defRPr sz="2400" b="1">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a:t>[Insert team name/contact person]</a:t>
            </a:r>
          </a:p>
        </p:txBody>
      </p:sp>
      <p:sp>
        <p:nvSpPr>
          <p:cNvPr id="4" name="Text Placeholder 12">
            <a:extLst>
              <a:ext uri="{FF2B5EF4-FFF2-40B4-BE49-F238E27FC236}">
                <a16:creationId xmlns:a16="http://schemas.microsoft.com/office/drawing/2014/main" id="{5F5C269F-6611-09B8-9AB5-9E73C967E176}"/>
              </a:ext>
            </a:extLst>
          </p:cNvPr>
          <p:cNvSpPr>
            <a:spLocks noGrp="1"/>
          </p:cNvSpPr>
          <p:nvPr>
            <p:ph type="body" sz="quarter" idx="11" hasCustomPrompt="1"/>
          </p:nvPr>
        </p:nvSpPr>
        <p:spPr>
          <a:xfrm>
            <a:off x="668337" y="2225164"/>
            <a:ext cx="8569325" cy="193899"/>
          </a:xfrm>
        </p:spPr>
        <p:txBody>
          <a:bodyPr>
            <a:noAutofit/>
          </a:bodyPr>
          <a:lstStyle>
            <a:lvl1pPr>
              <a:defRPr sz="1400" b="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a:t>[Insert contact email (</a:t>
            </a:r>
            <a:r>
              <a:rPr lang="en-GB" dirty="0" err="1"/>
              <a:t>info@sia.govt.nz</a:t>
            </a:r>
            <a:r>
              <a:rPr lang="en-GB" dirty="0"/>
              <a:t> or alternative) and/or phone and/or weblink on separate line]</a:t>
            </a:r>
          </a:p>
        </p:txBody>
      </p:sp>
      <p:sp>
        <p:nvSpPr>
          <p:cNvPr id="5" name="Text Placeholder 12">
            <a:extLst>
              <a:ext uri="{FF2B5EF4-FFF2-40B4-BE49-F238E27FC236}">
                <a16:creationId xmlns:a16="http://schemas.microsoft.com/office/drawing/2014/main" id="{76E70320-2BE3-0989-2E4C-7A8AE202AB95}"/>
              </a:ext>
            </a:extLst>
          </p:cNvPr>
          <p:cNvSpPr>
            <a:spLocks noGrp="1"/>
          </p:cNvSpPr>
          <p:nvPr>
            <p:ph type="body" sz="quarter" idx="12" hasCustomPrompt="1"/>
          </p:nvPr>
        </p:nvSpPr>
        <p:spPr>
          <a:xfrm>
            <a:off x="668337" y="2682364"/>
            <a:ext cx="8569325" cy="193899"/>
          </a:xfrm>
        </p:spPr>
        <p:txBody>
          <a:bodyPr>
            <a:noAutofit/>
          </a:bodyPr>
          <a:lstStyle>
            <a:lvl1pPr>
              <a:defRPr sz="1400" b="0">
                <a:solidFill>
                  <a:schemeClr val="bg1"/>
                </a:solidFill>
                <a:latin typeface="Calibri" panose="020F0502020204030204" pitchFamily="34" charset="0"/>
                <a:cs typeface="Calibri" panose="020F0502020204030204" pitchFamily="34" charset="0"/>
              </a:defRPr>
            </a:lvl1pPr>
          </a:lstStyle>
          <a:p>
            <a:pPr lvl="0"/>
            <a:r>
              <a:rPr lang="en-GB" dirty="0" err="1"/>
              <a:t>sia.govt.nz</a:t>
            </a:r>
            <a:endParaRPr lang="en-US" dirty="0"/>
          </a:p>
        </p:txBody>
      </p:sp>
    </p:spTree>
    <p:extLst>
      <p:ext uri="{BB962C8B-B14F-4D97-AF65-F5344CB8AC3E}">
        <p14:creationId xmlns:p14="http://schemas.microsoft.com/office/powerpoint/2010/main" val="268322238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ligh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B22DF-D187-32B7-59C8-6CDD089B2F9C}"/>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0400" y="-235"/>
            <a:ext cx="9705599" cy="6858470"/>
          </a:xfrm>
          <a:prstGeom prst="rect">
            <a:avLst/>
          </a:prstGeom>
        </p:spPr>
      </p:pic>
      <p:pic>
        <p:nvPicPr>
          <p:cNvPr id="4" name="Picture 3">
            <a:extLst>
              <a:ext uri="{FF2B5EF4-FFF2-40B4-BE49-F238E27FC236}">
                <a16:creationId xmlns:a16="http://schemas.microsoft.com/office/drawing/2014/main" id="{D382BC9F-6CE5-E93E-3C26-963B55905C22}"/>
              </a:ext>
            </a:extLst>
          </p:cNvPr>
          <p:cNvPicPr>
            <a:picLocks noChangeAspect="1"/>
          </p:cNvPicPr>
          <p:nvPr userDrawn="1"/>
        </p:nvPicPr>
        <p:blipFill>
          <a:blip r:embed="rId3"/>
          <a:stretch>
            <a:fillRect/>
          </a:stretch>
        </p:blipFill>
        <p:spPr>
          <a:xfrm>
            <a:off x="668338" y="5758769"/>
            <a:ext cx="5435600" cy="647700"/>
          </a:xfrm>
          <a:prstGeom prst="rect">
            <a:avLst/>
          </a:prstGeom>
        </p:spPr>
      </p:pic>
      <p:sp>
        <p:nvSpPr>
          <p:cNvPr id="5" name="Text Placeholder 12">
            <a:extLst>
              <a:ext uri="{FF2B5EF4-FFF2-40B4-BE49-F238E27FC236}">
                <a16:creationId xmlns:a16="http://schemas.microsoft.com/office/drawing/2014/main" id="{ABD60EF1-1A13-7C10-D99F-C01934238299}"/>
              </a:ext>
            </a:extLst>
          </p:cNvPr>
          <p:cNvSpPr>
            <a:spLocks noGrp="1"/>
          </p:cNvSpPr>
          <p:nvPr>
            <p:ph type="body" sz="quarter" idx="11" hasCustomPrompt="1"/>
          </p:nvPr>
        </p:nvSpPr>
        <p:spPr>
          <a:xfrm>
            <a:off x="668337" y="1459472"/>
            <a:ext cx="8569325" cy="332399"/>
          </a:xfrm>
        </p:spPr>
        <p:txBody>
          <a:bodyPr>
            <a:noAutofit/>
          </a:bodyPr>
          <a:lstStyle>
            <a:lvl1pPr>
              <a:defRPr sz="2400" b="1">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a:t>[Insert team name/contact person]</a:t>
            </a:r>
          </a:p>
        </p:txBody>
      </p:sp>
      <p:sp>
        <p:nvSpPr>
          <p:cNvPr id="6" name="Text Placeholder 12">
            <a:extLst>
              <a:ext uri="{FF2B5EF4-FFF2-40B4-BE49-F238E27FC236}">
                <a16:creationId xmlns:a16="http://schemas.microsoft.com/office/drawing/2014/main" id="{8759FDB0-9437-FE89-7087-E2BD4C341668}"/>
              </a:ext>
            </a:extLst>
          </p:cNvPr>
          <p:cNvSpPr>
            <a:spLocks noGrp="1"/>
          </p:cNvSpPr>
          <p:nvPr>
            <p:ph type="body" sz="quarter" idx="12" hasCustomPrompt="1"/>
          </p:nvPr>
        </p:nvSpPr>
        <p:spPr>
          <a:xfrm>
            <a:off x="668337" y="2225164"/>
            <a:ext cx="8569325" cy="193899"/>
          </a:xfrm>
        </p:spPr>
        <p:txBody>
          <a:bodyPr>
            <a:noAutofit/>
          </a:bodyPr>
          <a:lstStyle>
            <a:lvl1pPr>
              <a:defRPr sz="1400" b="0">
                <a:solidFill>
                  <a:schemeClr val="tx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a:t>[Insert contact email (</a:t>
            </a:r>
            <a:r>
              <a:rPr lang="en-GB" dirty="0" err="1"/>
              <a:t>info@sia.govt.nz</a:t>
            </a:r>
            <a:r>
              <a:rPr lang="en-GB" dirty="0"/>
              <a:t> or alternative) and/or phone and/or weblink on separate line]</a:t>
            </a:r>
          </a:p>
        </p:txBody>
      </p:sp>
      <p:sp>
        <p:nvSpPr>
          <p:cNvPr id="7" name="Text Placeholder 12">
            <a:extLst>
              <a:ext uri="{FF2B5EF4-FFF2-40B4-BE49-F238E27FC236}">
                <a16:creationId xmlns:a16="http://schemas.microsoft.com/office/drawing/2014/main" id="{AA4C1BE4-F3C2-383D-799C-CA824305EEBD}"/>
              </a:ext>
            </a:extLst>
          </p:cNvPr>
          <p:cNvSpPr>
            <a:spLocks noGrp="1"/>
          </p:cNvSpPr>
          <p:nvPr>
            <p:ph type="body" sz="quarter" idx="13" hasCustomPrompt="1"/>
          </p:nvPr>
        </p:nvSpPr>
        <p:spPr>
          <a:xfrm>
            <a:off x="668337" y="2682364"/>
            <a:ext cx="8569325" cy="193899"/>
          </a:xfrm>
        </p:spPr>
        <p:txBody>
          <a:bodyPr>
            <a:noAutofit/>
          </a:bodyPr>
          <a:lstStyle>
            <a:lvl1pPr>
              <a:defRPr sz="1400" b="0">
                <a:solidFill>
                  <a:schemeClr val="tx1"/>
                </a:solidFill>
                <a:latin typeface="Calibri" panose="020F0502020204030204" pitchFamily="34" charset="0"/>
                <a:cs typeface="Calibri" panose="020F0502020204030204" pitchFamily="34" charset="0"/>
              </a:defRPr>
            </a:lvl1pPr>
          </a:lstStyle>
          <a:p>
            <a:pPr lvl="0"/>
            <a:r>
              <a:rPr lang="en-GB" dirty="0" err="1"/>
              <a:t>sia.govt.nz</a:t>
            </a:r>
            <a:endParaRPr lang="en-US" dirty="0"/>
          </a:p>
        </p:txBody>
      </p:sp>
    </p:spTree>
    <p:extLst>
      <p:ext uri="{BB962C8B-B14F-4D97-AF65-F5344CB8AC3E}">
        <p14:creationId xmlns:p14="http://schemas.microsoft.com/office/powerpoint/2010/main" val="222103737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B22DF-D187-32B7-59C8-6CDD089B2F9C}"/>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0400" y="-235"/>
            <a:ext cx="9705599" cy="6858470"/>
          </a:xfrm>
          <a:prstGeom prst="rect">
            <a:avLst/>
          </a:prstGeom>
        </p:spPr>
      </p:pic>
      <p:sp>
        <p:nvSpPr>
          <p:cNvPr id="2" name="Title 1"/>
          <p:cNvSpPr>
            <a:spLocks noGrp="1"/>
          </p:cNvSpPr>
          <p:nvPr>
            <p:ph type="ctrTitle" hasCustomPrompt="1"/>
          </p:nvPr>
        </p:nvSpPr>
        <p:spPr>
          <a:xfrm>
            <a:off x="668338" y="1005052"/>
            <a:ext cx="7840662" cy="1421346"/>
          </a:xfrm>
        </p:spPr>
        <p:txBody>
          <a:bodyPr anchor="t" anchorCtr="0">
            <a:noAutofit/>
          </a:bodyPr>
          <a:lstStyle>
            <a:lvl1pPr algn="l">
              <a:defRPr sz="5000">
                <a:solidFill>
                  <a:schemeClr val="tx2"/>
                </a:solidFill>
              </a:defRPr>
            </a:lvl1pPr>
          </a:lstStyle>
          <a:p>
            <a:r>
              <a:rPr lang="en-GB" dirty="0"/>
              <a:t>Click to add your report title here</a:t>
            </a:r>
            <a:endParaRPr lang="en-US" dirty="0"/>
          </a:p>
        </p:txBody>
      </p:sp>
      <p:sp>
        <p:nvSpPr>
          <p:cNvPr id="3" name="Subtitle 2"/>
          <p:cNvSpPr>
            <a:spLocks noGrp="1"/>
          </p:cNvSpPr>
          <p:nvPr>
            <p:ph type="subTitle" idx="1" hasCustomPrompt="1"/>
          </p:nvPr>
        </p:nvSpPr>
        <p:spPr>
          <a:xfrm>
            <a:off x="668338" y="3057349"/>
            <a:ext cx="7840662" cy="332399"/>
          </a:xfrm>
        </p:spPr>
        <p:txBody>
          <a:bodyPr>
            <a:noAutofit/>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you subtitle here</a:t>
            </a:r>
            <a:endParaRPr lang="en-US" dirty="0"/>
          </a:p>
        </p:txBody>
      </p:sp>
      <p:sp>
        <p:nvSpPr>
          <p:cNvPr id="13" name="Text Placeholder 12">
            <a:extLst>
              <a:ext uri="{FF2B5EF4-FFF2-40B4-BE49-F238E27FC236}">
                <a16:creationId xmlns:a16="http://schemas.microsoft.com/office/drawing/2014/main" id="{009F3190-BF62-B45E-3B82-3FC94D99B35D}"/>
              </a:ext>
            </a:extLst>
          </p:cNvPr>
          <p:cNvSpPr>
            <a:spLocks noGrp="1"/>
          </p:cNvSpPr>
          <p:nvPr>
            <p:ph type="body" sz="quarter" idx="10" hasCustomPrompt="1"/>
          </p:nvPr>
        </p:nvSpPr>
        <p:spPr>
          <a:xfrm>
            <a:off x="668338" y="4020700"/>
            <a:ext cx="7840662" cy="193899"/>
          </a:xfrm>
        </p:spPr>
        <p:txBody>
          <a:bodyPr>
            <a:noAutofit/>
          </a:bodyPr>
          <a:lstStyle>
            <a:lvl1pPr>
              <a:defRPr sz="1400" b="0">
                <a:solidFill>
                  <a:schemeClr val="tx2"/>
                </a:solidFill>
                <a:latin typeface="Calibri" panose="020F0502020204030204" pitchFamily="34" charset="0"/>
                <a:cs typeface="Calibri" panose="020F0502020204030204" pitchFamily="34" charset="0"/>
              </a:defRPr>
            </a:lvl1pPr>
          </a:lstStyle>
          <a:p>
            <a:pPr lvl="0"/>
            <a:r>
              <a:rPr lang="en-GB" dirty="0"/>
              <a:t>Click to add your date here</a:t>
            </a:r>
            <a:endParaRPr lang="en-US" dirty="0"/>
          </a:p>
        </p:txBody>
      </p:sp>
      <p:pic>
        <p:nvPicPr>
          <p:cNvPr id="4" name="Picture 3">
            <a:extLst>
              <a:ext uri="{FF2B5EF4-FFF2-40B4-BE49-F238E27FC236}">
                <a16:creationId xmlns:a16="http://schemas.microsoft.com/office/drawing/2014/main" id="{D382BC9F-6CE5-E93E-3C26-963B55905C22}"/>
              </a:ext>
            </a:extLst>
          </p:cNvPr>
          <p:cNvPicPr>
            <a:picLocks noChangeAspect="1"/>
          </p:cNvPicPr>
          <p:nvPr userDrawn="1"/>
        </p:nvPicPr>
        <p:blipFill>
          <a:blip r:embed="rId3"/>
          <a:stretch>
            <a:fillRect/>
          </a:stretch>
        </p:blipFill>
        <p:spPr>
          <a:xfrm>
            <a:off x="668338" y="5758769"/>
            <a:ext cx="5435600" cy="647700"/>
          </a:xfrm>
          <a:prstGeom prst="rect">
            <a:avLst/>
          </a:prstGeom>
        </p:spPr>
      </p:pic>
    </p:spTree>
    <p:extLst>
      <p:ext uri="{BB962C8B-B14F-4D97-AF65-F5344CB8AC3E}">
        <p14:creationId xmlns:p14="http://schemas.microsoft.com/office/powerpoint/2010/main" val="6002215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dark)">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CCF86-384B-D5E8-12A3-383E4B406C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1064" y="0"/>
            <a:ext cx="9704936" cy="6858000"/>
          </a:xfrm>
          <a:prstGeom prst="rect">
            <a:avLst/>
          </a:prstGeom>
        </p:spPr>
      </p:pic>
      <p:sp>
        <p:nvSpPr>
          <p:cNvPr id="3" name="Text Placeholder 2"/>
          <p:cNvSpPr>
            <a:spLocks noGrp="1"/>
          </p:cNvSpPr>
          <p:nvPr>
            <p:ph type="body" idx="1" hasCustomPrompt="1"/>
          </p:nvPr>
        </p:nvSpPr>
        <p:spPr>
          <a:xfrm>
            <a:off x="675880" y="584200"/>
            <a:ext cx="6332933" cy="5029200"/>
          </a:xfrm>
        </p:spPr>
        <p:txBody>
          <a:bodyPr anchor="ctr" anchorCtr="0">
            <a:normAutofit/>
          </a:bodyPr>
          <a:lstStyle>
            <a:lvl1pPr marL="0" indent="0">
              <a:buNone/>
              <a:defRPr sz="35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add your section title or large statement or quote here</a:t>
            </a:r>
          </a:p>
        </p:txBody>
      </p:sp>
      <p:sp>
        <p:nvSpPr>
          <p:cNvPr id="2" name="Footer Placeholder 1">
            <a:extLst>
              <a:ext uri="{FF2B5EF4-FFF2-40B4-BE49-F238E27FC236}">
                <a16:creationId xmlns:a16="http://schemas.microsoft.com/office/drawing/2014/main" id="{016807A9-B0EC-3AC2-0FB9-40D0A55D5234}"/>
              </a:ext>
            </a:extLst>
          </p:cNvPr>
          <p:cNvSpPr>
            <a:spLocks noGrp="1"/>
          </p:cNvSpPr>
          <p:nvPr>
            <p:ph type="ftr" sz="quarter" idx="10"/>
          </p:nvPr>
        </p:nvSpPr>
        <p:spPr/>
        <p:txBody>
          <a:bodyPr/>
          <a:lstStyle>
            <a:lvl1pPr>
              <a:defRPr>
                <a:solidFill>
                  <a:schemeClr val="bg1"/>
                </a:solidFill>
              </a:defRPr>
            </a:lvl1pPr>
          </a:lstStyle>
          <a:p>
            <a:r>
              <a:rPr lang="en-US" b="1" dirty="0"/>
              <a:t>Social Investment Agency | Toi Hau Tāngata</a:t>
            </a:r>
          </a:p>
        </p:txBody>
      </p:sp>
      <p:sp>
        <p:nvSpPr>
          <p:cNvPr id="4" name="Slide Number Placeholder 3">
            <a:extLst>
              <a:ext uri="{FF2B5EF4-FFF2-40B4-BE49-F238E27FC236}">
                <a16:creationId xmlns:a16="http://schemas.microsoft.com/office/drawing/2014/main" id="{E81FEC8B-3357-008E-149B-C1383869E19D}"/>
              </a:ext>
            </a:extLst>
          </p:cNvPr>
          <p:cNvSpPr>
            <a:spLocks noGrp="1"/>
          </p:cNvSpPr>
          <p:nvPr>
            <p:ph type="sldNum" sz="quarter" idx="11"/>
          </p:nvPr>
        </p:nvSpPr>
        <p:spPr/>
        <p:txBody>
          <a:bodyPr/>
          <a:lstStyle>
            <a:lvl1pPr>
              <a:defRPr>
                <a:solidFill>
                  <a:schemeClr val="bg1"/>
                </a:solidFill>
              </a:defRPr>
            </a:lvl1pPr>
          </a:lstStyle>
          <a:p>
            <a:fld id="{3E9C5304-6F8E-8C4A-96E8-070B5C30F21A}" type="slidenum">
              <a:rPr lang="en-US" smtClean="0"/>
              <a:pPr/>
              <a:t>‹#›</a:t>
            </a:fld>
            <a:endParaRPr lang="en-US" dirty="0"/>
          </a:p>
        </p:txBody>
      </p:sp>
    </p:spTree>
    <p:extLst>
      <p:ext uri="{BB962C8B-B14F-4D97-AF65-F5344CB8AC3E}">
        <p14:creationId xmlns:p14="http://schemas.microsoft.com/office/powerpoint/2010/main" val="296802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light)">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CCF86-384B-D5E8-12A3-383E4B406C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1065" y="0"/>
            <a:ext cx="9704934" cy="6858000"/>
          </a:xfrm>
          <a:prstGeom prst="rect">
            <a:avLst/>
          </a:prstGeom>
        </p:spPr>
      </p:pic>
      <p:sp>
        <p:nvSpPr>
          <p:cNvPr id="3" name="Text Placeholder 2"/>
          <p:cNvSpPr>
            <a:spLocks noGrp="1"/>
          </p:cNvSpPr>
          <p:nvPr>
            <p:ph type="body" idx="1" hasCustomPrompt="1"/>
          </p:nvPr>
        </p:nvSpPr>
        <p:spPr>
          <a:xfrm>
            <a:off x="675880" y="584200"/>
            <a:ext cx="6332933" cy="5029200"/>
          </a:xfrm>
        </p:spPr>
        <p:txBody>
          <a:bodyPr anchor="ctr" anchorCtr="0">
            <a:normAutofit/>
          </a:bodyPr>
          <a:lstStyle>
            <a:lvl1pPr marL="0" indent="0">
              <a:buNone/>
              <a:defRPr sz="35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add your section title or large statement or quote here</a:t>
            </a:r>
          </a:p>
        </p:txBody>
      </p:sp>
      <p:sp>
        <p:nvSpPr>
          <p:cNvPr id="5" name="Footer Placeholder 4">
            <a:extLst>
              <a:ext uri="{FF2B5EF4-FFF2-40B4-BE49-F238E27FC236}">
                <a16:creationId xmlns:a16="http://schemas.microsoft.com/office/drawing/2014/main" id="{E15C4B84-CCD3-7D56-7FD5-52E9D78AFE1B}"/>
              </a:ext>
            </a:extLst>
          </p:cNvPr>
          <p:cNvSpPr>
            <a:spLocks noGrp="1"/>
          </p:cNvSpPr>
          <p:nvPr>
            <p:ph type="ftr" sz="quarter" idx="10"/>
          </p:nvPr>
        </p:nvSpPr>
        <p:spPr/>
        <p:txBody>
          <a:bodyPr/>
          <a:lstStyle/>
          <a:p>
            <a:r>
              <a:rPr lang="en-US" b="1" dirty="0">
                <a:solidFill>
                  <a:srgbClr val="767676"/>
                </a:solidFill>
              </a:rPr>
              <a:t>Social Investment Agency | Toi Hau Tāngata</a:t>
            </a:r>
          </a:p>
        </p:txBody>
      </p:sp>
      <p:sp>
        <p:nvSpPr>
          <p:cNvPr id="8" name="Slide Number Placeholder 7">
            <a:extLst>
              <a:ext uri="{FF2B5EF4-FFF2-40B4-BE49-F238E27FC236}">
                <a16:creationId xmlns:a16="http://schemas.microsoft.com/office/drawing/2014/main" id="{AED93014-0FA8-EEDC-6338-E6151AF62A09}"/>
              </a:ext>
            </a:extLst>
          </p:cNvPr>
          <p:cNvSpPr>
            <a:spLocks noGrp="1"/>
          </p:cNvSpPr>
          <p:nvPr>
            <p:ph type="sldNum" sz="quarter" idx="11"/>
          </p:nvPr>
        </p:nvSpPr>
        <p:spPr/>
        <p:txBody>
          <a:bodyPr/>
          <a:lstStyle/>
          <a:p>
            <a:fld id="{3E9C5304-6F8E-8C4A-96E8-070B5C30F21A}" type="slidenum">
              <a:rPr lang="en-US" smtClean="0"/>
              <a:pPr/>
              <a:t>‹#›</a:t>
            </a:fld>
            <a:endParaRPr lang="en-US" dirty="0"/>
          </a:p>
        </p:txBody>
      </p:sp>
    </p:spTree>
    <p:extLst>
      <p:ext uri="{BB962C8B-B14F-4D97-AF65-F5344CB8AC3E}">
        <p14:creationId xmlns:p14="http://schemas.microsoft.com/office/powerpoint/2010/main" val="67726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rimary blue)">
    <p:bg>
      <p:bgPr>
        <a:solidFill>
          <a:srgbClr val="7D9AB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CCF86-384B-D5E8-12A3-383E4B406C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1065" y="0"/>
            <a:ext cx="9704934" cy="6857999"/>
          </a:xfrm>
          <a:prstGeom prst="rect">
            <a:avLst/>
          </a:prstGeom>
        </p:spPr>
      </p:pic>
      <p:sp>
        <p:nvSpPr>
          <p:cNvPr id="3" name="Text Placeholder 2"/>
          <p:cNvSpPr>
            <a:spLocks noGrp="1"/>
          </p:cNvSpPr>
          <p:nvPr>
            <p:ph type="body" idx="1" hasCustomPrompt="1"/>
          </p:nvPr>
        </p:nvSpPr>
        <p:spPr>
          <a:xfrm>
            <a:off x="675880" y="584200"/>
            <a:ext cx="6332933" cy="5029200"/>
          </a:xfrm>
        </p:spPr>
        <p:txBody>
          <a:bodyPr anchor="ctr" anchorCtr="0">
            <a:normAutofit/>
          </a:bodyPr>
          <a:lstStyle>
            <a:lvl1pPr marL="0" indent="0">
              <a:buNone/>
              <a:defRPr sz="35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add your section title or large statement or quote here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9C5304-6F8E-8C4A-96E8-070B5C30F21A}" type="slidenum">
              <a:rPr lang="en-US" smtClean="0"/>
              <a:pPr/>
              <a:t>‹#›</a:t>
            </a:fld>
            <a:endParaRPr lang="en-US" dirty="0"/>
          </a:p>
        </p:txBody>
      </p:sp>
      <p:sp>
        <p:nvSpPr>
          <p:cNvPr id="7" name="Footer Placeholder 6">
            <a:extLst>
              <a:ext uri="{FF2B5EF4-FFF2-40B4-BE49-F238E27FC236}">
                <a16:creationId xmlns:a16="http://schemas.microsoft.com/office/drawing/2014/main" id="{726ED62A-B274-F306-33A7-2A821B20DD32}"/>
              </a:ext>
            </a:extLst>
          </p:cNvPr>
          <p:cNvSpPr>
            <a:spLocks noGrp="1"/>
          </p:cNvSpPr>
          <p:nvPr>
            <p:ph type="ftr" sz="quarter" idx="13"/>
          </p:nvPr>
        </p:nvSpPr>
        <p:spPr/>
        <p:txBody>
          <a:bodyPr/>
          <a:lstStyle>
            <a:lvl1pPr>
              <a:defRPr>
                <a:solidFill>
                  <a:schemeClr val="tx2"/>
                </a:solidFill>
              </a:defRPr>
            </a:lvl1pPr>
          </a:lstStyle>
          <a:p>
            <a:r>
              <a:rPr lang="en-US" b="1" dirty="0"/>
              <a:t>Social Investment Agency | Toi Hau Tāngata</a:t>
            </a:r>
          </a:p>
        </p:txBody>
      </p:sp>
    </p:spTree>
    <p:extLst>
      <p:ext uri="{BB962C8B-B14F-4D97-AF65-F5344CB8AC3E}">
        <p14:creationId xmlns:p14="http://schemas.microsoft.com/office/powerpoint/2010/main" val="338731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light blue)">
    <p:bg>
      <p:bgPr>
        <a:solidFill>
          <a:srgbClr val="81B6D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CCF86-384B-D5E8-12A3-383E4B406C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1065" y="0"/>
            <a:ext cx="9704933" cy="6857999"/>
          </a:xfrm>
          <a:prstGeom prst="rect">
            <a:avLst/>
          </a:prstGeom>
        </p:spPr>
      </p:pic>
      <p:sp>
        <p:nvSpPr>
          <p:cNvPr id="3" name="Text Placeholder 2"/>
          <p:cNvSpPr>
            <a:spLocks noGrp="1"/>
          </p:cNvSpPr>
          <p:nvPr>
            <p:ph type="body" idx="1" hasCustomPrompt="1"/>
          </p:nvPr>
        </p:nvSpPr>
        <p:spPr>
          <a:xfrm>
            <a:off x="675880" y="584200"/>
            <a:ext cx="6332933" cy="5029200"/>
          </a:xfrm>
        </p:spPr>
        <p:txBody>
          <a:bodyPr anchor="ctr" anchorCtr="0">
            <a:normAutofit/>
          </a:bodyPr>
          <a:lstStyle>
            <a:lvl1pPr marL="0" indent="0">
              <a:buNone/>
              <a:defRPr sz="35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add your section title or large statement or quote here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9C5304-6F8E-8C4A-96E8-070B5C30F21A}" type="slidenum">
              <a:rPr lang="en-US" smtClean="0"/>
              <a:pPr/>
              <a:t>‹#›</a:t>
            </a:fld>
            <a:endParaRPr lang="en-US" dirty="0"/>
          </a:p>
        </p:txBody>
      </p:sp>
      <p:sp>
        <p:nvSpPr>
          <p:cNvPr id="7" name="Footer Placeholder 6">
            <a:extLst>
              <a:ext uri="{FF2B5EF4-FFF2-40B4-BE49-F238E27FC236}">
                <a16:creationId xmlns:a16="http://schemas.microsoft.com/office/drawing/2014/main" id="{726ED62A-B274-F306-33A7-2A821B20DD32}"/>
              </a:ext>
            </a:extLst>
          </p:cNvPr>
          <p:cNvSpPr>
            <a:spLocks noGrp="1"/>
          </p:cNvSpPr>
          <p:nvPr>
            <p:ph type="ftr" sz="quarter" idx="13"/>
          </p:nvPr>
        </p:nvSpPr>
        <p:spPr/>
        <p:txBody>
          <a:bodyPr/>
          <a:lstStyle>
            <a:lvl1pPr>
              <a:defRPr>
                <a:solidFill>
                  <a:schemeClr val="tx2"/>
                </a:solidFill>
              </a:defRPr>
            </a:lvl1pPr>
          </a:lstStyle>
          <a:p>
            <a:r>
              <a:rPr lang="en-US" b="1" dirty="0"/>
              <a:t>Social Investment Agency | Toi Hau Tāngata</a:t>
            </a:r>
          </a:p>
        </p:txBody>
      </p:sp>
    </p:spTree>
    <p:extLst>
      <p:ext uri="{BB962C8B-B14F-4D97-AF65-F5344CB8AC3E}">
        <p14:creationId xmlns:p14="http://schemas.microsoft.com/office/powerpoint/2010/main" val="361789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primary teal)">
    <p:bg>
      <p:bgPr>
        <a:solidFill>
          <a:srgbClr val="89C4C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CCF86-384B-D5E8-12A3-383E4B406C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1065" y="0"/>
            <a:ext cx="9704933" cy="6857998"/>
          </a:xfrm>
          <a:prstGeom prst="rect">
            <a:avLst/>
          </a:prstGeom>
        </p:spPr>
      </p:pic>
      <p:sp>
        <p:nvSpPr>
          <p:cNvPr id="3" name="Text Placeholder 2"/>
          <p:cNvSpPr>
            <a:spLocks noGrp="1"/>
          </p:cNvSpPr>
          <p:nvPr>
            <p:ph type="body" idx="1" hasCustomPrompt="1"/>
          </p:nvPr>
        </p:nvSpPr>
        <p:spPr>
          <a:xfrm>
            <a:off x="675880" y="584200"/>
            <a:ext cx="6332933" cy="5029200"/>
          </a:xfrm>
        </p:spPr>
        <p:txBody>
          <a:bodyPr anchor="ctr" anchorCtr="0">
            <a:normAutofit/>
          </a:bodyPr>
          <a:lstStyle>
            <a:lvl1pPr marL="0" indent="0">
              <a:buNone/>
              <a:defRPr sz="35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add your section title or large statement or quote here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9C5304-6F8E-8C4A-96E8-070B5C30F21A}" type="slidenum">
              <a:rPr lang="en-US" smtClean="0"/>
              <a:pPr/>
              <a:t>‹#›</a:t>
            </a:fld>
            <a:endParaRPr lang="en-US" dirty="0"/>
          </a:p>
        </p:txBody>
      </p:sp>
      <p:sp>
        <p:nvSpPr>
          <p:cNvPr id="7" name="Footer Placeholder 6">
            <a:extLst>
              <a:ext uri="{FF2B5EF4-FFF2-40B4-BE49-F238E27FC236}">
                <a16:creationId xmlns:a16="http://schemas.microsoft.com/office/drawing/2014/main" id="{726ED62A-B274-F306-33A7-2A821B20DD32}"/>
              </a:ext>
            </a:extLst>
          </p:cNvPr>
          <p:cNvSpPr>
            <a:spLocks noGrp="1"/>
          </p:cNvSpPr>
          <p:nvPr>
            <p:ph type="ftr" sz="quarter" idx="13"/>
          </p:nvPr>
        </p:nvSpPr>
        <p:spPr/>
        <p:txBody>
          <a:bodyPr/>
          <a:lstStyle>
            <a:lvl1pPr>
              <a:defRPr>
                <a:solidFill>
                  <a:schemeClr val="tx2"/>
                </a:solidFill>
              </a:defRPr>
            </a:lvl1pPr>
          </a:lstStyle>
          <a:p>
            <a:r>
              <a:rPr lang="en-US" b="1" dirty="0"/>
              <a:t>Social Investment Agency | Toi Hau Tāngata</a:t>
            </a:r>
          </a:p>
        </p:txBody>
      </p:sp>
    </p:spTree>
    <p:extLst>
      <p:ext uri="{BB962C8B-B14F-4D97-AF65-F5344CB8AC3E}">
        <p14:creationId xmlns:p14="http://schemas.microsoft.com/office/powerpoint/2010/main" val="158563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ligth grey)">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CCF86-384B-D5E8-12A3-383E4B406C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1066" y="0"/>
            <a:ext cx="9704931" cy="6857998"/>
          </a:xfrm>
          <a:prstGeom prst="rect">
            <a:avLst/>
          </a:prstGeom>
        </p:spPr>
      </p:pic>
      <p:sp>
        <p:nvSpPr>
          <p:cNvPr id="3" name="Text Placeholder 2"/>
          <p:cNvSpPr>
            <a:spLocks noGrp="1"/>
          </p:cNvSpPr>
          <p:nvPr>
            <p:ph type="body" idx="1" hasCustomPrompt="1"/>
          </p:nvPr>
        </p:nvSpPr>
        <p:spPr>
          <a:xfrm>
            <a:off x="675880" y="584200"/>
            <a:ext cx="6332933" cy="5029200"/>
          </a:xfrm>
        </p:spPr>
        <p:txBody>
          <a:bodyPr anchor="ctr" anchorCtr="0">
            <a:normAutofit/>
          </a:bodyPr>
          <a:lstStyle>
            <a:lvl1pPr marL="0" indent="0">
              <a:buNone/>
              <a:defRPr sz="35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add your section title or large statement or quote here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9C5304-6F8E-8C4A-96E8-070B5C30F21A}" type="slidenum">
              <a:rPr lang="en-US" smtClean="0"/>
              <a:pPr/>
              <a:t>‹#›</a:t>
            </a:fld>
            <a:endParaRPr lang="en-US" dirty="0"/>
          </a:p>
        </p:txBody>
      </p:sp>
      <p:sp>
        <p:nvSpPr>
          <p:cNvPr id="7" name="Footer Placeholder 6">
            <a:extLst>
              <a:ext uri="{FF2B5EF4-FFF2-40B4-BE49-F238E27FC236}">
                <a16:creationId xmlns:a16="http://schemas.microsoft.com/office/drawing/2014/main" id="{726ED62A-B274-F306-33A7-2A821B20DD32}"/>
              </a:ext>
            </a:extLst>
          </p:cNvPr>
          <p:cNvSpPr>
            <a:spLocks noGrp="1"/>
          </p:cNvSpPr>
          <p:nvPr>
            <p:ph type="ftr" sz="quarter" idx="13"/>
          </p:nvPr>
        </p:nvSpPr>
        <p:spPr/>
        <p:txBody>
          <a:bodyPr/>
          <a:lstStyle>
            <a:lvl1pPr>
              <a:defRPr>
                <a:solidFill>
                  <a:schemeClr val="tx2"/>
                </a:solidFill>
              </a:defRPr>
            </a:lvl1pPr>
          </a:lstStyle>
          <a:p>
            <a:r>
              <a:rPr lang="en-US" b="1" dirty="0"/>
              <a:t>Social Investment Agency | Toi Hau Tāngata</a:t>
            </a:r>
          </a:p>
        </p:txBody>
      </p:sp>
    </p:spTree>
    <p:extLst>
      <p:ext uri="{BB962C8B-B14F-4D97-AF65-F5344CB8AC3E}">
        <p14:creationId xmlns:p14="http://schemas.microsoft.com/office/powerpoint/2010/main" val="363500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orange)">
    <p:bg>
      <p:bgPr>
        <a:solidFill>
          <a:srgbClr val="F1AB7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CCF86-384B-D5E8-12A3-383E4B406C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09207" y="0"/>
            <a:ext cx="9688648" cy="6857998"/>
          </a:xfrm>
          <a:prstGeom prst="rect">
            <a:avLst/>
          </a:prstGeom>
        </p:spPr>
      </p:pic>
      <p:sp>
        <p:nvSpPr>
          <p:cNvPr id="3" name="Text Placeholder 2"/>
          <p:cNvSpPr>
            <a:spLocks noGrp="1"/>
          </p:cNvSpPr>
          <p:nvPr>
            <p:ph type="body" idx="1" hasCustomPrompt="1"/>
          </p:nvPr>
        </p:nvSpPr>
        <p:spPr>
          <a:xfrm>
            <a:off x="675880" y="584200"/>
            <a:ext cx="6332933" cy="5029200"/>
          </a:xfrm>
        </p:spPr>
        <p:txBody>
          <a:bodyPr anchor="ctr" anchorCtr="0">
            <a:normAutofit/>
          </a:bodyPr>
          <a:lstStyle>
            <a:lvl1pPr marL="0" indent="0">
              <a:buNone/>
              <a:defRPr sz="35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add your section title or large statement or quote here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9C5304-6F8E-8C4A-96E8-070B5C30F21A}" type="slidenum">
              <a:rPr lang="en-US" smtClean="0"/>
              <a:pPr/>
              <a:t>‹#›</a:t>
            </a:fld>
            <a:endParaRPr lang="en-US" dirty="0"/>
          </a:p>
        </p:txBody>
      </p:sp>
      <p:sp>
        <p:nvSpPr>
          <p:cNvPr id="7" name="Footer Placeholder 6">
            <a:extLst>
              <a:ext uri="{FF2B5EF4-FFF2-40B4-BE49-F238E27FC236}">
                <a16:creationId xmlns:a16="http://schemas.microsoft.com/office/drawing/2014/main" id="{726ED62A-B274-F306-33A7-2A821B20DD32}"/>
              </a:ext>
            </a:extLst>
          </p:cNvPr>
          <p:cNvSpPr>
            <a:spLocks noGrp="1"/>
          </p:cNvSpPr>
          <p:nvPr>
            <p:ph type="ftr" sz="quarter" idx="13"/>
          </p:nvPr>
        </p:nvSpPr>
        <p:spPr/>
        <p:txBody>
          <a:bodyPr/>
          <a:lstStyle>
            <a:lvl1pPr>
              <a:defRPr>
                <a:solidFill>
                  <a:schemeClr val="tx2"/>
                </a:solidFill>
              </a:defRPr>
            </a:lvl1pPr>
          </a:lstStyle>
          <a:p>
            <a:r>
              <a:rPr lang="en-US" b="1" dirty="0"/>
              <a:t>Social Investment Agency | Toi Hau Tāngata</a:t>
            </a:r>
          </a:p>
        </p:txBody>
      </p:sp>
    </p:spTree>
    <p:extLst>
      <p:ext uri="{BB962C8B-B14F-4D97-AF65-F5344CB8AC3E}">
        <p14:creationId xmlns:p14="http://schemas.microsoft.com/office/powerpoint/2010/main" val="81996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38" y="602864"/>
            <a:ext cx="8569325" cy="479550"/>
          </a:xfrm>
          <a:prstGeom prst="rect">
            <a:avLst/>
          </a:prstGeom>
        </p:spPr>
        <p:txBody>
          <a:bodyPr vert="horz" wrap="square" lIns="0" tIns="0" rIns="0" bIns="36000" rtlCol="0" anchor="t" anchorCtr="0">
            <a:spAutoFit/>
          </a:bodyPr>
          <a:lstStyle/>
          <a:p>
            <a:r>
              <a:rPr lang="en-GB" dirty="0"/>
              <a:t>Click to edit Master title style</a:t>
            </a:r>
            <a:endParaRPr lang="en-US" dirty="0"/>
          </a:p>
        </p:txBody>
      </p:sp>
      <p:sp>
        <p:nvSpPr>
          <p:cNvPr id="3" name="Text Placeholder 2"/>
          <p:cNvSpPr>
            <a:spLocks noGrp="1"/>
          </p:cNvSpPr>
          <p:nvPr>
            <p:ph type="body" idx="1"/>
          </p:nvPr>
        </p:nvSpPr>
        <p:spPr>
          <a:xfrm>
            <a:off x="668338" y="1449389"/>
            <a:ext cx="8569325" cy="4824412"/>
          </a:xfrm>
          <a:prstGeom prst="rect">
            <a:avLst/>
          </a:prstGeom>
        </p:spPr>
        <p:txBody>
          <a:bodyPr vert="horz" lIns="0" tIns="0" rIns="0" bIns="0" rtlCol="0">
            <a:normAutofit/>
          </a:bodyPr>
          <a:lstStyle/>
          <a:p>
            <a:pPr lvl="0"/>
            <a:r>
              <a:rPr lang="en-GB" dirty="0"/>
              <a:t>Click to edit Master text styles – heading 2</a:t>
            </a:r>
          </a:p>
          <a:p>
            <a:pPr lvl="1"/>
            <a:r>
              <a:rPr lang="en-GB" dirty="0"/>
              <a:t>Second level – body text</a:t>
            </a:r>
          </a:p>
          <a:p>
            <a:pPr lvl="2"/>
            <a:r>
              <a:rPr lang="en-GB" dirty="0"/>
              <a:t>Third level – bulleted body text</a:t>
            </a:r>
          </a:p>
          <a:p>
            <a:pPr lvl="3"/>
            <a:r>
              <a:rPr lang="en-GB" dirty="0"/>
              <a:t>Fourth level – bulleted indented body text </a:t>
            </a:r>
          </a:p>
          <a:p>
            <a:pPr lvl="4"/>
            <a:r>
              <a:rPr lang="en-GB" dirty="0"/>
              <a:t>Fifth level – heading 3</a:t>
            </a:r>
          </a:p>
          <a:p>
            <a:pPr lvl="5"/>
            <a:r>
              <a:rPr lang="en-GB" dirty="0"/>
              <a:t>Sixth level – small body text</a:t>
            </a:r>
          </a:p>
          <a:p>
            <a:pPr lvl="6"/>
            <a:r>
              <a:rPr lang="en-GB" dirty="0"/>
              <a:t>Seventh level – small bulleted body</a:t>
            </a:r>
            <a:endParaRPr lang="en-US" dirty="0"/>
          </a:p>
        </p:txBody>
      </p:sp>
      <p:sp>
        <p:nvSpPr>
          <p:cNvPr id="6" name="Slide Number Placeholder 5"/>
          <p:cNvSpPr>
            <a:spLocks noGrp="1"/>
          </p:cNvSpPr>
          <p:nvPr>
            <p:ph type="sldNum" sz="quarter" idx="4"/>
          </p:nvPr>
        </p:nvSpPr>
        <p:spPr>
          <a:xfrm>
            <a:off x="7008813" y="6444229"/>
            <a:ext cx="2228850" cy="153888"/>
          </a:xfrm>
          <a:prstGeom prst="rect">
            <a:avLst/>
          </a:prstGeom>
        </p:spPr>
        <p:txBody>
          <a:bodyPr vert="horz" lIns="0" tIns="0" rIns="0" bIns="0" rtlCol="0" anchor="ctr">
            <a:spAutoFit/>
          </a:bodyPr>
          <a:lstStyle>
            <a:lvl1pPr algn="r">
              <a:defRPr sz="1000">
                <a:solidFill>
                  <a:srgbClr val="767676"/>
                </a:solidFill>
              </a:defRPr>
            </a:lvl1pPr>
          </a:lstStyle>
          <a:p>
            <a:fld id="{3E9C5304-6F8E-8C4A-96E8-070B5C30F21A}" type="slidenum">
              <a:rPr lang="en-US" smtClean="0"/>
              <a:pPr/>
              <a:t>‹#›</a:t>
            </a:fld>
            <a:endParaRPr lang="en-US" dirty="0"/>
          </a:p>
        </p:txBody>
      </p:sp>
      <p:sp>
        <p:nvSpPr>
          <p:cNvPr id="8" name="Footer Placeholder 7">
            <a:extLst>
              <a:ext uri="{FF2B5EF4-FFF2-40B4-BE49-F238E27FC236}">
                <a16:creationId xmlns:a16="http://schemas.microsoft.com/office/drawing/2014/main" id="{5CE81635-24A6-1A80-01F3-1193F4D999AE}"/>
              </a:ext>
            </a:extLst>
          </p:cNvPr>
          <p:cNvSpPr>
            <a:spLocks noGrp="1"/>
          </p:cNvSpPr>
          <p:nvPr>
            <p:ph type="ftr" sz="quarter" idx="3"/>
          </p:nvPr>
        </p:nvSpPr>
        <p:spPr>
          <a:xfrm>
            <a:off x="668338" y="6444229"/>
            <a:ext cx="3343275" cy="153888"/>
          </a:xfrm>
          <a:prstGeom prst="rect">
            <a:avLst/>
          </a:prstGeom>
        </p:spPr>
        <p:txBody>
          <a:bodyPr vert="horz" wrap="square" lIns="0" tIns="0" rIns="0" bIns="0" rtlCol="0" anchor="ctr">
            <a:spAutoFit/>
          </a:bodyPr>
          <a:lstStyle>
            <a:lvl1pPr algn="l">
              <a:defRPr sz="1000">
                <a:solidFill>
                  <a:schemeClr val="tx1">
                    <a:tint val="82000"/>
                  </a:schemeClr>
                </a:solidFill>
              </a:defRPr>
            </a:lvl1pPr>
          </a:lstStyle>
          <a:p>
            <a:r>
              <a:rPr lang="en-US" b="1" dirty="0">
                <a:solidFill>
                  <a:srgbClr val="767676"/>
                </a:solidFill>
              </a:rPr>
              <a:t>Social Investment Agency | Toi Hau Tāngata</a:t>
            </a:r>
          </a:p>
        </p:txBody>
      </p:sp>
      <p:sp>
        <p:nvSpPr>
          <p:cNvPr id="5" name="TextBox 4">
            <a:extLst>
              <a:ext uri="{FF2B5EF4-FFF2-40B4-BE49-F238E27FC236}">
                <a16:creationId xmlns:a16="http://schemas.microsoft.com/office/drawing/2014/main" id="{2CF635BE-041C-FF86-101F-DA4AF451CE76}"/>
              </a:ext>
            </a:extLst>
          </p:cNvPr>
          <p:cNvSpPr txBox="1"/>
          <p:nvPr userDrawn="1">
            <p:extLst>
              <p:ext uri="{1162E1C5-73C7-4A58-AE30-91384D911F3F}">
                <p184:classification xmlns:p184="http://schemas.microsoft.com/office/powerpoint/2018/4/main" val="hdr"/>
              </p:ext>
            </p:extLst>
          </p:nvPr>
        </p:nvSpPr>
        <p:spPr>
          <a:xfrm>
            <a:off x="4537837" y="63500"/>
            <a:ext cx="858838" cy="152400"/>
          </a:xfrm>
          <a:prstGeom prst="rect">
            <a:avLst/>
          </a:prstGeom>
        </p:spPr>
        <p:txBody>
          <a:bodyPr horzOverflow="overflow" lIns="0" tIns="0" rIns="0" bIns="0">
            <a:spAutoFit/>
          </a:bodyPr>
          <a:lstStyle/>
          <a:p>
            <a:pPr algn="l"/>
            <a:r>
              <a:rPr lang="en-NZ" sz="1000" dirty="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89210142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74" r:id="rId5"/>
    <p:sldLayoutId id="2147483675" r:id="rId6"/>
    <p:sldLayoutId id="2147483676" r:id="rId7"/>
    <p:sldLayoutId id="2147483677" r:id="rId8"/>
    <p:sldLayoutId id="2147483678" r:id="rId9"/>
    <p:sldLayoutId id="2147483679" r:id="rId10"/>
    <p:sldLayoutId id="2147483662" r:id="rId11"/>
    <p:sldLayoutId id="2147483682" r:id="rId12"/>
    <p:sldLayoutId id="2147483664" r:id="rId13"/>
    <p:sldLayoutId id="2147483683" r:id="rId14"/>
    <p:sldLayoutId id="2147483680" r:id="rId15"/>
    <p:sldLayoutId id="2147483681" r:id="rId16"/>
  </p:sldLayoutIdLst>
  <p:hf hd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200"/>
        </a:spcBef>
        <a:spcAft>
          <a:spcPts val="400"/>
        </a:spcAft>
        <a:buFontTx/>
        <a:buNone/>
        <a:defRPr sz="20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2pPr>
      <a:lvl3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90000"/>
        </a:lnSpc>
        <a:spcBef>
          <a:spcPts val="400"/>
        </a:spcBef>
        <a:spcAft>
          <a:spcPts val="400"/>
        </a:spcAft>
        <a:buClr>
          <a:srgbClr val="979AA0"/>
        </a:buClr>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spcAft>
          <a:spcPts val="400"/>
        </a:spcAft>
        <a:buFontTx/>
        <a:buNone/>
        <a:defRPr sz="1600" b="1" kern="1200">
          <a:solidFill>
            <a:schemeClr val="accent3"/>
          </a:solidFill>
          <a:latin typeface="+mn-lt"/>
          <a:ea typeface="+mn-ea"/>
          <a:cs typeface="+mn-cs"/>
        </a:defRPr>
      </a:lvl5pPr>
      <a:lvl6pPr marL="0" indent="0" algn="l" defTabSz="914400" rtl="0" eaLnBrk="1" latinLnBrk="0" hangingPunct="1">
        <a:lnSpc>
          <a:spcPct val="90000"/>
        </a:lnSpc>
        <a:spcBef>
          <a:spcPts val="400"/>
        </a:spcBef>
        <a:spcAft>
          <a:spcPts val="400"/>
        </a:spcAft>
        <a:buFontTx/>
        <a:buNone/>
        <a:defRPr sz="1400" kern="1200">
          <a:solidFill>
            <a:schemeClr val="tx1"/>
          </a:solidFill>
          <a:latin typeface="+mn-lt"/>
          <a:ea typeface="+mn-ea"/>
          <a:cs typeface="+mn-cs"/>
        </a:defRPr>
      </a:lvl6pPr>
      <a:lvl7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1">
          <p15:clr>
            <a:srgbClr val="F26B43"/>
          </p15:clr>
        </p15:guide>
        <p15:guide id="2" pos="5819">
          <p15:clr>
            <a:srgbClr val="F26B43"/>
          </p15:clr>
        </p15:guide>
        <p15:guide id="3" orient="horz" pos="3952">
          <p15:clr>
            <a:srgbClr val="F26B43"/>
          </p15:clr>
        </p15:guide>
        <p15:guide id="4" orient="horz" pos="368">
          <p15:clr>
            <a:srgbClr val="F26B43"/>
          </p15:clr>
        </p15:guide>
        <p15:guide id="5" orient="horz" pos="9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hyperlink" Target="https://aus01.safelinks.protection.outlook.com/?url=https%3A%2F%2Fwww.stats.govt.nz%2Fprivacy-impact-assessments%2Fprivacy-impact-assessment-for-the-integrated-data-service%2F&amp;data=05%7C02%7CTracey.McFadyen%40sia.govt.nz%7C4978c935e6eb421a5ac608de69bb1b62%7Ce40c4f5299bd4d4fbf7ed001a2ca6556%7C0%7C0%7C639064449533370069%7CUnknown%7CTWFpbGZsb3d8eyJFbXB0eU1hcGkiOnRydWUsIlYiOiIwLjAuMDAwMCIsIlAiOiJXaW4zMiIsIkFOIjoiTWFpbCIsIldUIjoyfQ%3D%3D%7C0%7C%7C%7C&amp;sdata=6RJ9wRDtQCpUz96PMg%2FrDBiAmIo9n%2FLCMoVnyoqzAQA%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app.powerbi.com/view?r=eyJrIjoiNWVkYzAyOTgtYTIzZi00OGI5LWJlZWQtZWI4MTllODVkYTk1IiwidCI6ImI2YTdiZWNkLTY2ZWEtNGIyNy1iOTIzLWYwZjY1MjdlMTk2YiJ9&amp;pageName=ReportSection59dd98e92b771c0b5e9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stats.govt.nz/integrated-data/how-we-keep-integrated-data-safe/#five" TargetMode="External"/><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stats.govt.nz/integrated-data/how-we-keep-integrated-data-safe/#tikang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B89544F-48FB-0AF3-6C44-05032151AAD7}"/>
              </a:ext>
            </a:extLst>
          </p:cNvPr>
          <p:cNvSpPr>
            <a:spLocks noGrp="1"/>
          </p:cNvSpPr>
          <p:nvPr>
            <p:ph type="ctrTitle"/>
          </p:nvPr>
        </p:nvSpPr>
        <p:spPr>
          <a:xfrm>
            <a:off x="668338" y="1005051"/>
            <a:ext cx="7840662" cy="2528795"/>
          </a:xfrm>
        </p:spPr>
        <p:txBody>
          <a:bodyPr/>
          <a:lstStyle/>
          <a:p>
            <a:r>
              <a:rPr lang="en-US" sz="5400" dirty="0"/>
              <a:t>Introduction to the Integrated Data Infrastructure (IDI)</a:t>
            </a:r>
            <a:br>
              <a:rPr lang="en-US" sz="5400" dirty="0"/>
            </a:br>
            <a:endParaRPr lang="en-US" dirty="0"/>
          </a:p>
        </p:txBody>
      </p:sp>
      <p:sp>
        <p:nvSpPr>
          <p:cNvPr id="15" name="Text Placeholder 14">
            <a:extLst>
              <a:ext uri="{FF2B5EF4-FFF2-40B4-BE49-F238E27FC236}">
                <a16:creationId xmlns:a16="http://schemas.microsoft.com/office/drawing/2014/main" id="{AF4C5730-DC20-333F-387B-5A22E828BFC7}"/>
              </a:ext>
            </a:extLst>
          </p:cNvPr>
          <p:cNvSpPr>
            <a:spLocks noGrp="1"/>
          </p:cNvSpPr>
          <p:nvPr>
            <p:ph type="body" sz="quarter" idx="10"/>
          </p:nvPr>
        </p:nvSpPr>
        <p:spPr/>
        <p:txBody>
          <a:bodyPr/>
          <a:lstStyle/>
          <a:p>
            <a:r>
              <a:rPr lang="en-US" sz="1600" b="1" dirty="0"/>
              <a:t>June 2026</a:t>
            </a:r>
          </a:p>
          <a:p>
            <a:endParaRPr lang="en-US" sz="1600" b="1" dirty="0"/>
          </a:p>
        </p:txBody>
      </p:sp>
      <p:pic>
        <p:nvPicPr>
          <p:cNvPr id="3" name="Picture 2">
            <a:extLst>
              <a:ext uri="{FF2B5EF4-FFF2-40B4-BE49-F238E27FC236}">
                <a16:creationId xmlns:a16="http://schemas.microsoft.com/office/drawing/2014/main" id="{875059B1-BEC5-D3E0-7F5D-04D05DA05290}"/>
              </a:ext>
            </a:extLst>
          </p:cNvPr>
          <p:cNvPicPr>
            <a:picLocks noChangeAspect="1"/>
          </p:cNvPicPr>
          <p:nvPr/>
        </p:nvPicPr>
        <p:blipFill>
          <a:blip r:embed="rId3"/>
          <a:stretch>
            <a:fillRect/>
          </a:stretch>
        </p:blipFill>
        <p:spPr>
          <a:xfrm>
            <a:off x="6421425" y="5852949"/>
            <a:ext cx="1375038" cy="504914"/>
          </a:xfrm>
          <a:prstGeom prst="rect">
            <a:avLst/>
          </a:prstGeom>
        </p:spPr>
      </p:pic>
      <p:sp>
        <p:nvSpPr>
          <p:cNvPr id="2" name="Rectangle 1">
            <a:extLst>
              <a:ext uri="{FF2B5EF4-FFF2-40B4-BE49-F238E27FC236}">
                <a16:creationId xmlns:a16="http://schemas.microsoft.com/office/drawing/2014/main" id="{FF6696C8-C055-BF47-06F5-121FF7BB0BA8}"/>
              </a:ext>
            </a:extLst>
          </p:cNvPr>
          <p:cNvSpPr/>
          <p:nvPr/>
        </p:nvSpPr>
        <p:spPr>
          <a:xfrm>
            <a:off x="3698851" y="5692656"/>
            <a:ext cx="2509444" cy="88002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2"/>
              </a:solidFill>
            </a:endParaRPr>
          </a:p>
        </p:txBody>
      </p:sp>
      <p:pic>
        <p:nvPicPr>
          <p:cNvPr id="5" name="Picture 4">
            <a:extLst>
              <a:ext uri="{FF2B5EF4-FFF2-40B4-BE49-F238E27FC236}">
                <a16:creationId xmlns:a16="http://schemas.microsoft.com/office/drawing/2014/main" id="{0ADDE190-B174-66C2-044E-8007206FE337}"/>
              </a:ext>
            </a:extLst>
          </p:cNvPr>
          <p:cNvPicPr>
            <a:picLocks noChangeAspect="1"/>
          </p:cNvPicPr>
          <p:nvPr/>
        </p:nvPicPr>
        <p:blipFill>
          <a:blip r:embed="rId4"/>
          <a:stretch>
            <a:fillRect/>
          </a:stretch>
        </p:blipFill>
        <p:spPr>
          <a:xfrm>
            <a:off x="3856980" y="5970804"/>
            <a:ext cx="1938803" cy="323727"/>
          </a:xfrm>
          <a:prstGeom prst="rect">
            <a:avLst/>
          </a:prstGeom>
        </p:spPr>
      </p:pic>
    </p:spTree>
    <p:extLst>
      <p:ext uri="{BB962C8B-B14F-4D97-AF65-F5344CB8AC3E}">
        <p14:creationId xmlns:p14="http://schemas.microsoft.com/office/powerpoint/2010/main" val="411162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95F41-7CCF-8876-AC2E-1F3F0FCFBD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791A09-532E-E351-18F0-D37A1E01CDEE}"/>
              </a:ext>
            </a:extLst>
          </p:cNvPr>
          <p:cNvSpPr>
            <a:spLocks noGrp="1"/>
          </p:cNvSpPr>
          <p:nvPr>
            <p:ph type="title"/>
          </p:nvPr>
        </p:nvSpPr>
        <p:spPr>
          <a:xfrm>
            <a:off x="668338" y="602864"/>
            <a:ext cx="8569325" cy="479550"/>
          </a:xfrm>
        </p:spPr>
        <p:txBody>
          <a:bodyPr/>
          <a:lstStyle/>
          <a:p>
            <a:r>
              <a:rPr lang="en-US" dirty="0">
                <a:solidFill>
                  <a:schemeClr val="tx1"/>
                </a:solidFill>
              </a:rPr>
              <a:t>What is de-identified data?</a:t>
            </a:r>
          </a:p>
        </p:txBody>
      </p:sp>
      <p:sp>
        <p:nvSpPr>
          <p:cNvPr id="5" name="Content Placeholder 4">
            <a:extLst>
              <a:ext uri="{FF2B5EF4-FFF2-40B4-BE49-F238E27FC236}">
                <a16:creationId xmlns:a16="http://schemas.microsoft.com/office/drawing/2014/main" id="{85F988A3-BE29-265B-D7E3-1AEA9C70B7DE}"/>
              </a:ext>
            </a:extLst>
          </p:cNvPr>
          <p:cNvSpPr>
            <a:spLocks noGrp="1"/>
          </p:cNvSpPr>
          <p:nvPr>
            <p:ph sz="half" idx="1"/>
          </p:nvPr>
        </p:nvSpPr>
        <p:spPr>
          <a:xfrm>
            <a:off x="668338" y="1613174"/>
            <a:ext cx="5567457" cy="4641961"/>
          </a:xfrm>
        </p:spPr>
        <p:txBody>
          <a:bodyPr>
            <a:noAutofit/>
          </a:bodyPr>
          <a:lstStyle/>
          <a:p>
            <a:pPr marL="268288" indent="-268288">
              <a:lnSpc>
                <a:spcPct val="150000"/>
              </a:lnSpc>
              <a:spcBef>
                <a:spcPts val="0"/>
              </a:spcBef>
              <a:spcAft>
                <a:spcPts val="0"/>
              </a:spcAft>
              <a:buFont typeface="Arial" panose="020B0604020202020204" pitchFamily="34" charset="0"/>
              <a:buChar char="•"/>
            </a:pPr>
            <a:r>
              <a:rPr lang="en-US" sz="1600" dirty="0">
                <a:ea typeface="Yu Mincho" panose="02020400000000000000" pitchFamily="18" charset="-128"/>
              </a:rPr>
              <a:t>Identifiable data </a:t>
            </a:r>
            <a:r>
              <a:rPr lang="en-US" sz="1600" b="0" dirty="0">
                <a:ea typeface="Yu Mincho" panose="02020400000000000000" pitchFamily="18" charset="-128"/>
              </a:rPr>
              <a:t>contains personal identifiers such as names, exact dates of birth, and specific addresses. </a:t>
            </a:r>
          </a:p>
          <a:p>
            <a:pPr marL="268288" indent="-268288">
              <a:lnSpc>
                <a:spcPct val="150000"/>
              </a:lnSpc>
              <a:spcBef>
                <a:spcPts val="0"/>
              </a:spcBef>
              <a:spcAft>
                <a:spcPts val="0"/>
              </a:spcAft>
              <a:buFont typeface="Arial" panose="020B0604020202020204" pitchFamily="34" charset="0"/>
              <a:buChar char="•"/>
            </a:pPr>
            <a:endParaRPr lang="en-US" sz="1200" b="0" dirty="0">
              <a:ea typeface="Yu Mincho" panose="02020400000000000000" pitchFamily="18" charset="-128"/>
            </a:endParaRPr>
          </a:p>
          <a:p>
            <a:pPr marL="268288" indent="-268288">
              <a:lnSpc>
                <a:spcPct val="150000"/>
              </a:lnSpc>
              <a:spcBef>
                <a:spcPts val="0"/>
              </a:spcBef>
              <a:spcAft>
                <a:spcPts val="0"/>
              </a:spcAft>
              <a:buFont typeface="Arial" panose="020B0604020202020204" pitchFamily="34" charset="0"/>
              <a:buChar char="•"/>
            </a:pPr>
            <a:r>
              <a:rPr lang="en-US" sz="1600" dirty="0">
                <a:ea typeface="Yu Mincho" panose="02020400000000000000" pitchFamily="18" charset="-128"/>
              </a:rPr>
              <a:t>De-identified data </a:t>
            </a:r>
            <a:r>
              <a:rPr lang="en-US" sz="1600" b="0" dirty="0">
                <a:ea typeface="Yu Mincho" panose="02020400000000000000" pitchFamily="18" charset="-128"/>
              </a:rPr>
              <a:t>has had personal identifiers removed or encrypted so that data records are not associated with named individuals. </a:t>
            </a:r>
          </a:p>
          <a:p>
            <a:pPr marL="268288" indent="-268288">
              <a:lnSpc>
                <a:spcPct val="150000"/>
              </a:lnSpc>
              <a:spcBef>
                <a:spcPts val="0"/>
              </a:spcBef>
              <a:spcAft>
                <a:spcPts val="0"/>
              </a:spcAft>
              <a:buFont typeface="Arial" panose="020B0604020202020204" pitchFamily="34" charset="0"/>
              <a:buChar char="•"/>
            </a:pPr>
            <a:endParaRPr lang="en-US" sz="1200" b="0" dirty="0">
              <a:ea typeface="Yu Mincho" panose="02020400000000000000" pitchFamily="18" charset="-128"/>
            </a:endParaRPr>
          </a:p>
          <a:p>
            <a:pPr>
              <a:lnSpc>
                <a:spcPct val="150000"/>
              </a:lnSpc>
              <a:spcBef>
                <a:spcPts val="0"/>
              </a:spcBef>
              <a:spcAft>
                <a:spcPts val="0"/>
              </a:spcAft>
            </a:pPr>
            <a:r>
              <a:rPr lang="en-US" sz="1600" b="0" dirty="0">
                <a:solidFill>
                  <a:schemeClr val="tx2"/>
                </a:solidFill>
                <a:ea typeface="Yu Mincho" panose="02020400000000000000" pitchFamily="18" charset="-128"/>
              </a:rPr>
              <a:t>For more information on how your data is de-identified in the IDI, please refer to the </a:t>
            </a:r>
            <a:r>
              <a:rPr lang="en-US" sz="1600" dirty="0">
                <a:solidFill>
                  <a:schemeClr val="tx2"/>
                </a:solidFill>
                <a:ea typeface="Yu Mincho" panose="02020400000000000000" pitchFamily="18" charset="-128"/>
              </a:rPr>
              <a:t>Privacy Impact Assessment</a:t>
            </a:r>
            <a:r>
              <a:rPr lang="en-US" sz="1600" b="0" dirty="0">
                <a:solidFill>
                  <a:schemeClr val="tx2"/>
                </a:solidFill>
                <a:ea typeface="Yu Mincho" panose="02020400000000000000" pitchFamily="18" charset="-128"/>
              </a:rPr>
              <a:t> (</a:t>
            </a:r>
            <a:r>
              <a:rPr lang="en-US" sz="1600" dirty="0">
                <a:solidFill>
                  <a:schemeClr val="tx2"/>
                </a:solidFill>
                <a:ea typeface="Yu Mincho" panose="02020400000000000000" pitchFamily="18" charset="-128"/>
                <a:hlinkClick r:id="rId3" tooltip="https://www.stats.govt.nz/privacy-impact-assessments/privacy-impact-assessment-for-the-integrated-data-service/">
                  <a:extLst>
                    <a:ext uri="{A12FA001-AC4F-418D-AE19-62706E023703}">
                      <ahyp:hlinkClr xmlns:ahyp="http://schemas.microsoft.com/office/drawing/2018/hyperlinkcolor" val="tx"/>
                    </a:ext>
                  </a:extLst>
                </a:hlinkClick>
              </a:rPr>
              <a:t>PIA</a:t>
            </a:r>
            <a:r>
              <a:rPr lang="en-US" sz="1600" b="0" dirty="0">
                <a:solidFill>
                  <a:schemeClr val="tx2"/>
                </a:solidFill>
                <a:ea typeface="Yu Mincho" panose="02020400000000000000" pitchFamily="18" charset="-128"/>
              </a:rPr>
              <a:t>) on the Stats NZ website.</a:t>
            </a:r>
          </a:p>
        </p:txBody>
      </p:sp>
      <p:sp>
        <p:nvSpPr>
          <p:cNvPr id="11" name="Footer Placeholder 10">
            <a:extLst>
              <a:ext uri="{FF2B5EF4-FFF2-40B4-BE49-F238E27FC236}">
                <a16:creationId xmlns:a16="http://schemas.microsoft.com/office/drawing/2014/main" id="{A00554B0-010B-F1C6-8A98-663FD6F01DDC}"/>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39925661-3AE8-F829-E632-8AB20B51C042}"/>
              </a:ext>
            </a:extLst>
          </p:cNvPr>
          <p:cNvSpPr>
            <a:spLocks noGrp="1"/>
          </p:cNvSpPr>
          <p:nvPr>
            <p:ph type="sldNum" sz="quarter" idx="12"/>
          </p:nvPr>
        </p:nvSpPr>
        <p:spPr/>
        <p:txBody>
          <a:bodyPr/>
          <a:lstStyle/>
          <a:p>
            <a:fld id="{3E9C5304-6F8E-8C4A-96E8-070B5C30F21A}" type="slidenum">
              <a:rPr lang="en-US" smtClean="0"/>
              <a:t>10</a:t>
            </a:fld>
            <a:endParaRPr lang="en-US"/>
          </a:p>
        </p:txBody>
      </p:sp>
      <p:pic>
        <p:nvPicPr>
          <p:cNvPr id="1026" name="Picture 2" descr="FHIR Data De-identification using Cloud ...">
            <a:extLst>
              <a:ext uri="{FF2B5EF4-FFF2-40B4-BE49-F238E27FC236}">
                <a16:creationId xmlns:a16="http://schemas.microsoft.com/office/drawing/2014/main" id="{1DBF3F88-56AD-72A2-4005-29BC1C67D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419" y="1772596"/>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4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64EA7-4693-71A3-FB46-23A27DC54D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270283-4E11-37E5-114D-1FB7FEBC27A2}"/>
              </a:ext>
            </a:extLst>
          </p:cNvPr>
          <p:cNvSpPr>
            <a:spLocks noGrp="1"/>
          </p:cNvSpPr>
          <p:nvPr>
            <p:ph type="title"/>
          </p:nvPr>
        </p:nvSpPr>
        <p:spPr>
          <a:xfrm>
            <a:off x="668338" y="602864"/>
            <a:ext cx="8569325" cy="479550"/>
          </a:xfrm>
        </p:spPr>
        <p:txBody>
          <a:bodyPr/>
          <a:lstStyle/>
          <a:p>
            <a:r>
              <a:rPr lang="en-US" dirty="0">
                <a:solidFill>
                  <a:schemeClr val="tx1"/>
                </a:solidFill>
              </a:rPr>
              <a:t>How is data de-identified?</a:t>
            </a:r>
          </a:p>
        </p:txBody>
      </p:sp>
      <p:sp>
        <p:nvSpPr>
          <p:cNvPr id="11" name="Footer Placeholder 10">
            <a:extLst>
              <a:ext uri="{FF2B5EF4-FFF2-40B4-BE49-F238E27FC236}">
                <a16:creationId xmlns:a16="http://schemas.microsoft.com/office/drawing/2014/main" id="{7345C878-0FE7-0D04-8CF7-615BE280869C}"/>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9DCB152F-0C65-9EC8-8532-655A47618061}"/>
              </a:ext>
            </a:extLst>
          </p:cNvPr>
          <p:cNvSpPr>
            <a:spLocks noGrp="1"/>
          </p:cNvSpPr>
          <p:nvPr>
            <p:ph type="sldNum" sz="quarter" idx="12"/>
          </p:nvPr>
        </p:nvSpPr>
        <p:spPr/>
        <p:txBody>
          <a:bodyPr/>
          <a:lstStyle/>
          <a:p>
            <a:fld id="{3E9C5304-6F8E-8C4A-96E8-070B5C30F21A}" type="slidenum">
              <a:rPr lang="en-US" smtClean="0"/>
              <a:t>11</a:t>
            </a:fld>
            <a:endParaRPr lang="en-US"/>
          </a:p>
        </p:txBody>
      </p:sp>
      <p:pic>
        <p:nvPicPr>
          <p:cNvPr id="2" name="Content Placeholder 1" descr="A screenshot of a computer screen&#10;&#10;AI-generated content may be incorrect.">
            <a:extLst>
              <a:ext uri="{FF2B5EF4-FFF2-40B4-BE49-F238E27FC236}">
                <a16:creationId xmlns:a16="http://schemas.microsoft.com/office/drawing/2014/main" id="{984AF01F-B6B9-2E49-D2FE-37ED9C87F75E}"/>
              </a:ext>
            </a:extLst>
          </p:cNvPr>
          <p:cNvPicPr>
            <a:picLocks noGrp="1" noChangeAspect="1"/>
          </p:cNvPicPr>
          <p:nvPr>
            <p:ph sz="half" idx="1"/>
          </p:nvPr>
        </p:nvPicPr>
        <p:blipFill>
          <a:blip r:embed="rId3"/>
          <a:stretch>
            <a:fillRect/>
          </a:stretch>
        </p:blipFill>
        <p:spPr>
          <a:xfrm>
            <a:off x="591671" y="1255059"/>
            <a:ext cx="7996517" cy="5000077"/>
          </a:xfrm>
          <a:prstGeom prst="rect">
            <a:avLst/>
          </a:prstGeom>
        </p:spPr>
      </p:pic>
    </p:spTree>
    <p:extLst>
      <p:ext uri="{BB962C8B-B14F-4D97-AF65-F5344CB8AC3E}">
        <p14:creationId xmlns:p14="http://schemas.microsoft.com/office/powerpoint/2010/main" val="324721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880E-2378-5B5B-6933-9054294E21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9545EE-D164-BBF7-F603-F7E2C653F3A7}"/>
              </a:ext>
            </a:extLst>
          </p:cNvPr>
          <p:cNvSpPr>
            <a:spLocks noGrp="1"/>
          </p:cNvSpPr>
          <p:nvPr>
            <p:ph type="title"/>
          </p:nvPr>
        </p:nvSpPr>
        <p:spPr>
          <a:xfrm>
            <a:off x="668338" y="602864"/>
            <a:ext cx="8569325" cy="479550"/>
          </a:xfrm>
        </p:spPr>
        <p:txBody>
          <a:bodyPr/>
          <a:lstStyle/>
          <a:p>
            <a:r>
              <a:rPr lang="en-US" dirty="0">
                <a:solidFill>
                  <a:schemeClr val="tx1"/>
                </a:solidFill>
              </a:rPr>
              <a:t>What does data aggregation mean?</a:t>
            </a:r>
          </a:p>
        </p:txBody>
      </p:sp>
      <p:sp>
        <p:nvSpPr>
          <p:cNvPr id="5" name="Content Placeholder 4">
            <a:extLst>
              <a:ext uri="{FF2B5EF4-FFF2-40B4-BE49-F238E27FC236}">
                <a16:creationId xmlns:a16="http://schemas.microsoft.com/office/drawing/2014/main" id="{577C9D6A-9583-5A9F-660C-3B7EDCD6D323}"/>
              </a:ext>
            </a:extLst>
          </p:cNvPr>
          <p:cNvSpPr>
            <a:spLocks noGrp="1"/>
          </p:cNvSpPr>
          <p:nvPr>
            <p:ph sz="half" idx="1"/>
          </p:nvPr>
        </p:nvSpPr>
        <p:spPr>
          <a:xfrm>
            <a:off x="668338" y="1815117"/>
            <a:ext cx="7685015" cy="2061882"/>
          </a:xfrm>
        </p:spPr>
        <p:txBody>
          <a:bodyPr>
            <a:noAutofit/>
          </a:bodyPr>
          <a:lstStyle/>
          <a:p>
            <a:pPr>
              <a:lnSpc>
                <a:spcPct val="150000"/>
              </a:lnSpc>
              <a:spcBef>
                <a:spcPts val="0"/>
              </a:spcBef>
              <a:spcAft>
                <a:spcPts val="0"/>
              </a:spcAft>
            </a:pPr>
            <a:r>
              <a:rPr lang="en-US" sz="1600" dirty="0">
                <a:ea typeface="Yu Mincho" panose="02020400000000000000" pitchFamily="18" charset="-128"/>
              </a:rPr>
              <a:t>In the IDI, data aggregation means taking information about individual people, businesses, or events and combining it into summaries so that:</a:t>
            </a:r>
          </a:p>
          <a:p>
            <a:pPr indent="-228600">
              <a:lnSpc>
                <a:spcPct val="150000"/>
              </a:lnSpc>
              <a:spcBef>
                <a:spcPts val="0"/>
              </a:spcBef>
              <a:spcAft>
                <a:spcPts val="0"/>
              </a:spcAft>
              <a:buSzPct val="106000"/>
              <a:buFont typeface="Arial" panose="020B0604020202020204" pitchFamily="34" charset="0"/>
              <a:buChar char="•"/>
            </a:pPr>
            <a:endParaRPr lang="en-US" sz="1600" b="0" dirty="0">
              <a:ea typeface="Yu Mincho" panose="02020400000000000000" pitchFamily="18" charset="-128"/>
            </a:endParaRPr>
          </a:p>
          <a:p>
            <a:pPr marL="266700" lvl="0" indent="-228600">
              <a:lnSpc>
                <a:spcPct val="150000"/>
              </a:lnSpc>
              <a:spcBef>
                <a:spcPts val="0"/>
              </a:spcBef>
              <a:spcAft>
                <a:spcPts val="0"/>
              </a:spcAft>
              <a:buSzPct val="106000"/>
              <a:buFont typeface="Arial" panose="020B0604020202020204" pitchFamily="34" charset="0"/>
              <a:buChar char="•"/>
              <a:tabLst>
                <a:tab pos="266700" algn="l"/>
              </a:tabLst>
            </a:pPr>
            <a:r>
              <a:rPr lang="en-US" sz="1600" b="0" dirty="0">
                <a:solidFill>
                  <a:schemeClr val="tx2"/>
                </a:solidFill>
                <a:ea typeface="Yu Mincho" panose="02020400000000000000" pitchFamily="18" charset="-128"/>
              </a:rPr>
              <a:t>No individual can be identified, and</a:t>
            </a:r>
          </a:p>
          <a:p>
            <a:pPr marL="266700" lvl="0" indent="-228600">
              <a:lnSpc>
                <a:spcPct val="150000"/>
              </a:lnSpc>
              <a:spcBef>
                <a:spcPts val="0"/>
              </a:spcBef>
              <a:spcAft>
                <a:spcPts val="0"/>
              </a:spcAft>
              <a:buSzPct val="106000"/>
              <a:buFont typeface="Arial" panose="020B0604020202020204" pitchFamily="34" charset="0"/>
              <a:buChar char="•"/>
              <a:tabLst>
                <a:tab pos="266700" algn="l"/>
              </a:tabLst>
            </a:pPr>
            <a:r>
              <a:rPr lang="en-US" sz="1600" b="0" dirty="0">
                <a:solidFill>
                  <a:schemeClr val="tx2"/>
                </a:solidFill>
                <a:ea typeface="Yu Mincho" panose="02020400000000000000" pitchFamily="18" charset="-128"/>
              </a:rPr>
              <a:t>Researchers can only look at patterns or trends and not personal details</a:t>
            </a:r>
            <a:r>
              <a:rPr lang="en-US" sz="1600" dirty="0">
                <a:solidFill>
                  <a:schemeClr val="tx2"/>
                </a:solidFill>
                <a:ea typeface="Yu Mincho" panose="02020400000000000000" pitchFamily="18" charset="-128"/>
              </a:rPr>
              <a:t>.</a:t>
            </a:r>
          </a:p>
        </p:txBody>
      </p:sp>
      <p:sp>
        <p:nvSpPr>
          <p:cNvPr id="11" name="Footer Placeholder 10">
            <a:extLst>
              <a:ext uri="{FF2B5EF4-FFF2-40B4-BE49-F238E27FC236}">
                <a16:creationId xmlns:a16="http://schemas.microsoft.com/office/drawing/2014/main" id="{E929A7F4-3BBA-3CBD-0B85-D24C8862D9F4}"/>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A2AB3B85-C383-844E-3427-5A580B06B1BD}"/>
              </a:ext>
            </a:extLst>
          </p:cNvPr>
          <p:cNvSpPr>
            <a:spLocks noGrp="1"/>
          </p:cNvSpPr>
          <p:nvPr>
            <p:ph type="sldNum" sz="quarter" idx="12"/>
          </p:nvPr>
        </p:nvSpPr>
        <p:spPr/>
        <p:txBody>
          <a:bodyPr/>
          <a:lstStyle/>
          <a:p>
            <a:fld id="{3E9C5304-6F8E-8C4A-96E8-070B5C30F21A}" type="slidenum">
              <a:rPr lang="en-US" smtClean="0"/>
              <a:t>12</a:t>
            </a:fld>
            <a:endParaRPr lang="en-US"/>
          </a:p>
        </p:txBody>
      </p:sp>
      <p:pic>
        <p:nvPicPr>
          <p:cNvPr id="2" name="Picture 1" descr="A couple of people standing next to each other&#10;&#10;AI-generated content may be incorrect.">
            <a:extLst>
              <a:ext uri="{FF2B5EF4-FFF2-40B4-BE49-F238E27FC236}">
                <a16:creationId xmlns:a16="http://schemas.microsoft.com/office/drawing/2014/main" id="{07F9E159-C4BE-777E-93D5-98DF7F484F6C}"/>
              </a:ext>
            </a:extLst>
          </p:cNvPr>
          <p:cNvPicPr>
            <a:picLocks noChangeAspect="1"/>
          </p:cNvPicPr>
          <p:nvPr/>
        </p:nvPicPr>
        <p:blipFill>
          <a:blip r:embed="rId3"/>
          <a:stretch>
            <a:fillRect/>
          </a:stretch>
        </p:blipFill>
        <p:spPr>
          <a:xfrm>
            <a:off x="2804898" y="4011942"/>
            <a:ext cx="4296203" cy="1836626"/>
          </a:xfrm>
          <a:prstGeom prst="rect">
            <a:avLst/>
          </a:prstGeom>
        </p:spPr>
      </p:pic>
    </p:spTree>
    <p:extLst>
      <p:ext uri="{BB962C8B-B14F-4D97-AF65-F5344CB8AC3E}">
        <p14:creationId xmlns:p14="http://schemas.microsoft.com/office/powerpoint/2010/main" val="145496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BE22-F1F7-68A1-5DCD-E4B6343FCF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06381E-6B06-6EE6-1B03-39CADC0F3163}"/>
              </a:ext>
            </a:extLst>
          </p:cNvPr>
          <p:cNvSpPr>
            <a:spLocks noGrp="1"/>
          </p:cNvSpPr>
          <p:nvPr>
            <p:ph type="title"/>
          </p:nvPr>
        </p:nvSpPr>
        <p:spPr>
          <a:xfrm>
            <a:off x="668338" y="602864"/>
            <a:ext cx="8569325" cy="479550"/>
          </a:xfrm>
        </p:spPr>
        <p:txBody>
          <a:bodyPr/>
          <a:lstStyle/>
          <a:p>
            <a:r>
              <a:rPr lang="en-US" dirty="0">
                <a:solidFill>
                  <a:schemeClr val="tx1"/>
                </a:solidFill>
              </a:rPr>
              <a:t>What does rounding mean?</a:t>
            </a:r>
          </a:p>
        </p:txBody>
      </p:sp>
      <p:sp>
        <p:nvSpPr>
          <p:cNvPr id="5" name="Content Placeholder 4">
            <a:extLst>
              <a:ext uri="{FF2B5EF4-FFF2-40B4-BE49-F238E27FC236}">
                <a16:creationId xmlns:a16="http://schemas.microsoft.com/office/drawing/2014/main" id="{EAED9596-489B-D9E8-CB0B-305DD35C4214}"/>
              </a:ext>
            </a:extLst>
          </p:cNvPr>
          <p:cNvSpPr>
            <a:spLocks noGrp="1"/>
          </p:cNvSpPr>
          <p:nvPr>
            <p:ph sz="half" idx="1"/>
          </p:nvPr>
        </p:nvSpPr>
        <p:spPr>
          <a:xfrm>
            <a:off x="1945678" y="1888672"/>
            <a:ext cx="6717060" cy="2796989"/>
          </a:xfrm>
        </p:spPr>
        <p:txBody>
          <a:bodyPr>
            <a:noAutofit/>
          </a:bodyPr>
          <a:lstStyle/>
          <a:p>
            <a:pPr marL="285750" indent="-228600">
              <a:lnSpc>
                <a:spcPct val="150000"/>
              </a:lnSpc>
              <a:spcBef>
                <a:spcPts val="0"/>
              </a:spcBef>
              <a:spcAft>
                <a:spcPts val="0"/>
              </a:spcAft>
              <a:buFont typeface="Arial" panose="020B0604020202020204" pitchFamily="34" charset="0"/>
              <a:buChar char="•"/>
            </a:pPr>
            <a:r>
              <a:rPr lang="en-US" sz="1600" dirty="0">
                <a:ea typeface="Yu Mincho" panose="02020400000000000000" pitchFamily="18" charset="-128"/>
              </a:rPr>
              <a:t>Random rounding </a:t>
            </a:r>
            <a:r>
              <a:rPr lang="en-US" sz="1600" b="0" dirty="0">
                <a:ea typeface="Yu Mincho" panose="02020400000000000000" pitchFamily="18" charset="-128"/>
              </a:rPr>
              <a:t>is a confidentiality rule Stats NZ uses to protect people’s privacy when releasing results from the IDI. Data released from the IDI is randomly rounded to a base of 3 </a:t>
            </a:r>
          </a:p>
          <a:p>
            <a:pPr marL="285750" indent="-228600">
              <a:lnSpc>
                <a:spcPct val="150000"/>
              </a:lnSpc>
              <a:spcBef>
                <a:spcPts val="0"/>
              </a:spcBef>
              <a:spcAft>
                <a:spcPts val="0"/>
              </a:spcAft>
              <a:buFont typeface="Arial" panose="020B0604020202020204" pitchFamily="34" charset="0"/>
              <a:buChar char="•"/>
            </a:pPr>
            <a:endParaRPr lang="en-US" sz="1200" b="0" dirty="0">
              <a:ea typeface="Yu Mincho" panose="02020400000000000000" pitchFamily="18" charset="-128"/>
            </a:endParaRPr>
          </a:p>
          <a:p>
            <a:pPr marL="285750" indent="-228600">
              <a:lnSpc>
                <a:spcPct val="150000"/>
              </a:lnSpc>
              <a:spcBef>
                <a:spcPts val="0"/>
              </a:spcBef>
              <a:spcAft>
                <a:spcPts val="0"/>
              </a:spcAft>
              <a:buFont typeface="Arial" panose="020B0604020202020204" pitchFamily="34" charset="0"/>
              <a:buChar char="•"/>
            </a:pPr>
            <a:r>
              <a:rPr lang="en-US" sz="1600" dirty="0">
                <a:ea typeface="Yu Mincho" panose="02020400000000000000" pitchFamily="18" charset="-128"/>
              </a:rPr>
              <a:t>For example</a:t>
            </a:r>
            <a:r>
              <a:rPr lang="en-US" sz="1600" b="0" dirty="0">
                <a:ea typeface="Yu Mincho" panose="02020400000000000000" pitchFamily="18" charset="-128"/>
              </a:rPr>
              <a:t>: if the aggregated analysis in the IDI has a value of 31 the actual output from the IDI will be rounded up or down (33 or 30) so you cannot identify the precise number of records extracted</a:t>
            </a:r>
            <a:r>
              <a:rPr lang="en-US" sz="1600" b="0" dirty="0"/>
              <a:t>.</a:t>
            </a:r>
          </a:p>
        </p:txBody>
      </p:sp>
      <p:sp>
        <p:nvSpPr>
          <p:cNvPr id="11" name="Footer Placeholder 10">
            <a:extLst>
              <a:ext uri="{FF2B5EF4-FFF2-40B4-BE49-F238E27FC236}">
                <a16:creationId xmlns:a16="http://schemas.microsoft.com/office/drawing/2014/main" id="{4AEF7624-21E5-FC12-E00F-DFC9FDDCD9AE}"/>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EF93DCCE-4708-FE2D-544C-B75E989A2761}"/>
              </a:ext>
            </a:extLst>
          </p:cNvPr>
          <p:cNvSpPr>
            <a:spLocks noGrp="1"/>
          </p:cNvSpPr>
          <p:nvPr>
            <p:ph type="sldNum" sz="quarter" idx="12"/>
          </p:nvPr>
        </p:nvSpPr>
        <p:spPr/>
        <p:txBody>
          <a:bodyPr/>
          <a:lstStyle/>
          <a:p>
            <a:fld id="{3E9C5304-6F8E-8C4A-96E8-070B5C30F21A}" type="slidenum">
              <a:rPr lang="en-US" smtClean="0"/>
              <a:t>13</a:t>
            </a:fld>
            <a:endParaRPr lang="en-US"/>
          </a:p>
        </p:txBody>
      </p:sp>
      <p:pic>
        <p:nvPicPr>
          <p:cNvPr id="6" name="Picture 5">
            <a:extLst>
              <a:ext uri="{FF2B5EF4-FFF2-40B4-BE49-F238E27FC236}">
                <a16:creationId xmlns:a16="http://schemas.microsoft.com/office/drawing/2014/main" id="{95AAD973-3C2C-73E5-196B-06D80809D10E}"/>
              </a:ext>
            </a:extLst>
          </p:cNvPr>
          <p:cNvPicPr>
            <a:picLocks noChangeAspect="1"/>
          </p:cNvPicPr>
          <p:nvPr/>
        </p:nvPicPr>
        <p:blipFill>
          <a:blip r:embed="rId3"/>
          <a:stretch>
            <a:fillRect/>
          </a:stretch>
        </p:blipFill>
        <p:spPr>
          <a:xfrm>
            <a:off x="844519" y="3286496"/>
            <a:ext cx="939102" cy="953651"/>
          </a:xfrm>
          <a:prstGeom prst="rect">
            <a:avLst/>
          </a:prstGeom>
        </p:spPr>
      </p:pic>
      <p:pic>
        <p:nvPicPr>
          <p:cNvPr id="8" name="Picture 7">
            <a:extLst>
              <a:ext uri="{FF2B5EF4-FFF2-40B4-BE49-F238E27FC236}">
                <a16:creationId xmlns:a16="http://schemas.microsoft.com/office/drawing/2014/main" id="{414E6610-F625-F5A4-EA35-C00939D45047}"/>
              </a:ext>
            </a:extLst>
          </p:cNvPr>
          <p:cNvPicPr>
            <a:picLocks noChangeAspect="1"/>
          </p:cNvPicPr>
          <p:nvPr/>
        </p:nvPicPr>
        <p:blipFill>
          <a:blip r:embed="rId4"/>
          <a:stretch>
            <a:fillRect/>
          </a:stretch>
        </p:blipFill>
        <p:spPr>
          <a:xfrm>
            <a:off x="844519" y="1892067"/>
            <a:ext cx="939102" cy="952310"/>
          </a:xfrm>
          <a:prstGeom prst="rect">
            <a:avLst/>
          </a:prstGeom>
        </p:spPr>
      </p:pic>
    </p:spTree>
    <p:extLst>
      <p:ext uri="{BB962C8B-B14F-4D97-AF65-F5344CB8AC3E}">
        <p14:creationId xmlns:p14="http://schemas.microsoft.com/office/powerpoint/2010/main" val="246617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378DC-0FC3-DCF9-4ADE-544D567724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E9D4D2-E3E6-466F-FBCD-87996244EEFF}"/>
              </a:ext>
            </a:extLst>
          </p:cNvPr>
          <p:cNvSpPr>
            <a:spLocks noGrp="1"/>
          </p:cNvSpPr>
          <p:nvPr>
            <p:ph type="title"/>
          </p:nvPr>
        </p:nvSpPr>
        <p:spPr>
          <a:xfrm>
            <a:off x="668338" y="602864"/>
            <a:ext cx="8569325" cy="479550"/>
          </a:xfrm>
        </p:spPr>
        <p:txBody>
          <a:bodyPr/>
          <a:lstStyle/>
          <a:p>
            <a:r>
              <a:rPr lang="en-US" dirty="0">
                <a:solidFill>
                  <a:schemeClr val="tx1"/>
                </a:solidFill>
              </a:rPr>
              <a:t>What does suppression mean?</a:t>
            </a:r>
          </a:p>
        </p:txBody>
      </p:sp>
      <p:sp>
        <p:nvSpPr>
          <p:cNvPr id="5" name="Content Placeholder 4">
            <a:extLst>
              <a:ext uri="{FF2B5EF4-FFF2-40B4-BE49-F238E27FC236}">
                <a16:creationId xmlns:a16="http://schemas.microsoft.com/office/drawing/2014/main" id="{F72D5258-C8E8-7118-5154-C2E6CCA82A11}"/>
              </a:ext>
            </a:extLst>
          </p:cNvPr>
          <p:cNvSpPr>
            <a:spLocks noGrp="1"/>
          </p:cNvSpPr>
          <p:nvPr>
            <p:ph sz="half" idx="1"/>
          </p:nvPr>
        </p:nvSpPr>
        <p:spPr>
          <a:xfrm>
            <a:off x="2213810" y="1846932"/>
            <a:ext cx="6146419" cy="2097742"/>
          </a:xfrm>
        </p:spPr>
        <p:txBody>
          <a:bodyPr>
            <a:noAutofit/>
          </a:bodyPr>
          <a:lstStyle/>
          <a:p>
            <a:pPr marL="285750" indent="-228600">
              <a:lnSpc>
                <a:spcPct val="150000"/>
              </a:lnSpc>
              <a:spcBef>
                <a:spcPts val="0"/>
              </a:spcBef>
              <a:spcAft>
                <a:spcPts val="0"/>
              </a:spcAft>
              <a:buFont typeface="Arial" panose="020B0604020202020204" pitchFamily="34" charset="0"/>
              <a:buChar char="•"/>
            </a:pPr>
            <a:r>
              <a:rPr lang="en-US" sz="1600" dirty="0">
                <a:ea typeface="Yu Mincho" panose="02020400000000000000" pitchFamily="18" charset="-128"/>
              </a:rPr>
              <a:t>Suppression</a:t>
            </a:r>
            <a:r>
              <a:rPr lang="en-US" sz="1600" b="0" dirty="0">
                <a:ea typeface="Yu Mincho" panose="02020400000000000000" pitchFamily="18" charset="-128"/>
              </a:rPr>
              <a:t> is when Stats NZ does not allow certain numbers to be released at all because they could risk identifying a person or organisation. </a:t>
            </a:r>
          </a:p>
          <a:p>
            <a:pPr marL="285750" indent="-228600">
              <a:lnSpc>
                <a:spcPct val="150000"/>
              </a:lnSpc>
              <a:spcBef>
                <a:spcPts val="0"/>
              </a:spcBef>
              <a:spcAft>
                <a:spcPts val="0"/>
              </a:spcAft>
              <a:buFont typeface="Arial" panose="020B0604020202020204" pitchFamily="34" charset="0"/>
              <a:buChar char="•"/>
            </a:pPr>
            <a:endParaRPr lang="en-US" sz="1200" b="0" dirty="0">
              <a:ea typeface="Yu Mincho" panose="02020400000000000000" pitchFamily="18" charset="-128"/>
            </a:endParaRPr>
          </a:p>
          <a:p>
            <a:pPr marL="285750" indent="-228600">
              <a:lnSpc>
                <a:spcPct val="150000"/>
              </a:lnSpc>
              <a:spcBef>
                <a:spcPts val="0"/>
              </a:spcBef>
              <a:spcAft>
                <a:spcPts val="0"/>
              </a:spcAft>
              <a:buFont typeface="Arial" panose="020B0604020202020204" pitchFamily="34" charset="0"/>
              <a:buChar char="•"/>
            </a:pPr>
            <a:r>
              <a:rPr lang="en-US" sz="1600" b="0" dirty="0">
                <a:ea typeface="Yu Mincho" panose="02020400000000000000" pitchFamily="18" charset="-128"/>
              </a:rPr>
              <a:t>Data from the IDI that has a count of less than 6 will be </a:t>
            </a:r>
            <a:r>
              <a:rPr lang="en-US" sz="1600" dirty="0">
                <a:ea typeface="Yu Mincho" panose="02020400000000000000" pitchFamily="18" charset="-128"/>
              </a:rPr>
              <a:t>suppressed</a:t>
            </a:r>
            <a:r>
              <a:rPr lang="en-US" sz="1600" b="0" dirty="0">
                <a:ea typeface="Yu Mincho" panose="02020400000000000000" pitchFamily="18" charset="-128"/>
              </a:rPr>
              <a:t> i.e. </a:t>
            </a:r>
            <a:r>
              <a:rPr lang="en-US" sz="1600" u="sng" dirty="0">
                <a:ea typeface="Yu Mincho" panose="02020400000000000000" pitchFamily="18" charset="-128"/>
              </a:rPr>
              <a:t>no</a:t>
            </a:r>
            <a:r>
              <a:rPr lang="en-US" sz="1600" b="0" dirty="0">
                <a:ea typeface="Yu Mincho" panose="02020400000000000000" pitchFamily="18" charset="-128"/>
              </a:rPr>
              <a:t> value will be contained in the output.</a:t>
            </a:r>
          </a:p>
        </p:txBody>
      </p:sp>
      <p:sp>
        <p:nvSpPr>
          <p:cNvPr id="11" name="Footer Placeholder 10">
            <a:extLst>
              <a:ext uri="{FF2B5EF4-FFF2-40B4-BE49-F238E27FC236}">
                <a16:creationId xmlns:a16="http://schemas.microsoft.com/office/drawing/2014/main" id="{3AFC5AA7-4BE5-C6DF-51E4-2B17B759BFC2}"/>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F86A80B4-3B46-D48F-8768-28FE8227019E}"/>
              </a:ext>
            </a:extLst>
          </p:cNvPr>
          <p:cNvSpPr>
            <a:spLocks noGrp="1"/>
          </p:cNvSpPr>
          <p:nvPr>
            <p:ph type="sldNum" sz="quarter" idx="12"/>
          </p:nvPr>
        </p:nvSpPr>
        <p:spPr/>
        <p:txBody>
          <a:bodyPr/>
          <a:lstStyle/>
          <a:p>
            <a:fld id="{3E9C5304-6F8E-8C4A-96E8-070B5C30F21A}" type="slidenum">
              <a:rPr lang="en-US" smtClean="0"/>
              <a:t>14</a:t>
            </a:fld>
            <a:endParaRPr lang="en-US"/>
          </a:p>
        </p:txBody>
      </p:sp>
      <p:pic>
        <p:nvPicPr>
          <p:cNvPr id="8" name="Picture 7">
            <a:extLst>
              <a:ext uri="{FF2B5EF4-FFF2-40B4-BE49-F238E27FC236}">
                <a16:creationId xmlns:a16="http://schemas.microsoft.com/office/drawing/2014/main" id="{CECFF8C2-7B8F-A140-E6CF-CE068F75674A}"/>
              </a:ext>
            </a:extLst>
          </p:cNvPr>
          <p:cNvPicPr>
            <a:picLocks noChangeAspect="1"/>
          </p:cNvPicPr>
          <p:nvPr/>
        </p:nvPicPr>
        <p:blipFill>
          <a:blip r:embed="rId3"/>
          <a:stretch>
            <a:fillRect/>
          </a:stretch>
        </p:blipFill>
        <p:spPr>
          <a:xfrm>
            <a:off x="1093428" y="3234117"/>
            <a:ext cx="904686" cy="918702"/>
          </a:xfrm>
          <a:prstGeom prst="rect">
            <a:avLst/>
          </a:prstGeom>
        </p:spPr>
      </p:pic>
      <p:pic>
        <p:nvPicPr>
          <p:cNvPr id="10" name="Picture 9">
            <a:extLst>
              <a:ext uri="{FF2B5EF4-FFF2-40B4-BE49-F238E27FC236}">
                <a16:creationId xmlns:a16="http://schemas.microsoft.com/office/drawing/2014/main" id="{0367C754-105B-8943-F3A2-E6CAE145BA34}"/>
              </a:ext>
            </a:extLst>
          </p:cNvPr>
          <p:cNvPicPr>
            <a:picLocks noChangeAspect="1"/>
          </p:cNvPicPr>
          <p:nvPr/>
        </p:nvPicPr>
        <p:blipFill>
          <a:blip r:embed="rId4"/>
          <a:stretch>
            <a:fillRect/>
          </a:stretch>
        </p:blipFill>
        <p:spPr>
          <a:xfrm>
            <a:off x="1093428" y="1867131"/>
            <a:ext cx="904686" cy="918702"/>
          </a:xfrm>
          <a:prstGeom prst="rect">
            <a:avLst/>
          </a:prstGeom>
        </p:spPr>
      </p:pic>
    </p:spTree>
    <p:extLst>
      <p:ext uri="{BB962C8B-B14F-4D97-AF65-F5344CB8AC3E}">
        <p14:creationId xmlns:p14="http://schemas.microsoft.com/office/powerpoint/2010/main" val="304811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89869-FAF2-40C6-7068-9088AA4C9C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86040E-9021-43B3-9037-B8CC0937AAC6}"/>
              </a:ext>
            </a:extLst>
          </p:cNvPr>
          <p:cNvSpPr>
            <a:spLocks noGrp="1"/>
          </p:cNvSpPr>
          <p:nvPr>
            <p:ph type="title"/>
          </p:nvPr>
        </p:nvSpPr>
        <p:spPr>
          <a:xfrm>
            <a:off x="668338" y="560356"/>
            <a:ext cx="8569325" cy="479550"/>
          </a:xfrm>
        </p:spPr>
        <p:txBody>
          <a:bodyPr/>
          <a:lstStyle/>
          <a:p>
            <a:r>
              <a:rPr lang="en-US" dirty="0">
                <a:solidFill>
                  <a:schemeClr val="tx1"/>
                </a:solidFill>
              </a:rPr>
              <a:t>Who can access my data?</a:t>
            </a:r>
          </a:p>
        </p:txBody>
      </p:sp>
      <p:sp>
        <p:nvSpPr>
          <p:cNvPr id="5" name="Content Placeholder 4">
            <a:extLst>
              <a:ext uri="{FF2B5EF4-FFF2-40B4-BE49-F238E27FC236}">
                <a16:creationId xmlns:a16="http://schemas.microsoft.com/office/drawing/2014/main" id="{3A33B819-F5A1-1160-970A-F3430DEA1F39}"/>
              </a:ext>
            </a:extLst>
          </p:cNvPr>
          <p:cNvSpPr>
            <a:spLocks noGrp="1"/>
          </p:cNvSpPr>
          <p:nvPr>
            <p:ph sz="half" idx="1"/>
          </p:nvPr>
        </p:nvSpPr>
        <p:spPr>
          <a:xfrm>
            <a:off x="2516318" y="1936310"/>
            <a:ext cx="6043291" cy="2097742"/>
          </a:xfrm>
        </p:spPr>
        <p:txBody>
          <a:bodyPr>
            <a:noAutofit/>
          </a:bodyPr>
          <a:lstStyle/>
          <a:p>
            <a:pPr marL="285750" indent="-285750">
              <a:lnSpc>
                <a:spcPct val="150000"/>
              </a:lnSpc>
              <a:spcBef>
                <a:spcPts val="0"/>
              </a:spcBef>
              <a:spcAft>
                <a:spcPts val="0"/>
              </a:spcAft>
              <a:buFont typeface="Arial" panose="020B0604020202020204" pitchFamily="34" charset="0"/>
              <a:buChar char="•"/>
            </a:pPr>
            <a:r>
              <a:rPr lang="en-NZ" sz="1600" b="0" dirty="0"/>
              <a:t>After integrated data has had identifying information removed, only </a:t>
            </a:r>
            <a:r>
              <a:rPr lang="en-NZ" sz="1600" dirty="0"/>
              <a:t>vetted and approved researchers</a:t>
            </a:r>
            <a:r>
              <a:rPr lang="en-NZ" sz="1600" b="0" dirty="0"/>
              <a:t> can access selected, de-identified datasets for their specific project. </a:t>
            </a:r>
          </a:p>
          <a:p>
            <a:pPr marL="285750" indent="-285750">
              <a:lnSpc>
                <a:spcPct val="150000"/>
              </a:lnSpc>
              <a:spcBef>
                <a:spcPts val="0"/>
              </a:spcBef>
              <a:spcAft>
                <a:spcPts val="0"/>
              </a:spcAft>
              <a:buFont typeface="Arial" panose="020B0604020202020204" pitchFamily="34" charset="0"/>
              <a:buChar char="•"/>
            </a:pPr>
            <a:endParaRPr lang="en-NZ" sz="1200" b="0" dirty="0"/>
          </a:p>
          <a:p>
            <a:pPr marL="285750" indent="-285750">
              <a:lnSpc>
                <a:spcPct val="150000"/>
              </a:lnSpc>
              <a:spcBef>
                <a:spcPts val="0"/>
              </a:spcBef>
              <a:spcAft>
                <a:spcPts val="0"/>
              </a:spcAft>
              <a:buFont typeface="Arial" panose="020B0604020202020204" pitchFamily="34" charset="0"/>
              <a:buChar char="•"/>
            </a:pPr>
            <a:r>
              <a:rPr lang="en-NZ" sz="1600" b="0" dirty="0"/>
              <a:t>This research </a:t>
            </a:r>
            <a:r>
              <a:rPr lang="en-NZ" sz="1600" dirty="0"/>
              <a:t>must</a:t>
            </a:r>
            <a:r>
              <a:rPr lang="en-NZ" sz="1600" b="0" dirty="0"/>
              <a:t> be for the </a:t>
            </a:r>
            <a:r>
              <a:rPr lang="en-NZ" sz="1600" dirty="0"/>
              <a:t>public good</a:t>
            </a:r>
            <a:r>
              <a:rPr lang="en-NZ" sz="1600" b="0" dirty="0"/>
              <a:t>. Users can only access the data in </a:t>
            </a:r>
            <a:r>
              <a:rPr lang="en-NZ" sz="1600" dirty="0"/>
              <a:t>secure</a:t>
            </a:r>
            <a:r>
              <a:rPr lang="en-NZ" sz="1600" b="0" dirty="0"/>
              <a:t> research facilities. </a:t>
            </a:r>
          </a:p>
        </p:txBody>
      </p:sp>
      <p:sp>
        <p:nvSpPr>
          <p:cNvPr id="11" name="Footer Placeholder 10">
            <a:extLst>
              <a:ext uri="{FF2B5EF4-FFF2-40B4-BE49-F238E27FC236}">
                <a16:creationId xmlns:a16="http://schemas.microsoft.com/office/drawing/2014/main" id="{0DB92D09-F750-243C-46DD-F8F8D0D8040F}"/>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440713E9-DDC3-4588-C30F-537DAA41834F}"/>
              </a:ext>
            </a:extLst>
          </p:cNvPr>
          <p:cNvSpPr>
            <a:spLocks noGrp="1"/>
          </p:cNvSpPr>
          <p:nvPr>
            <p:ph type="sldNum" sz="quarter" idx="12"/>
          </p:nvPr>
        </p:nvSpPr>
        <p:spPr/>
        <p:txBody>
          <a:bodyPr/>
          <a:lstStyle/>
          <a:p>
            <a:fld id="{3E9C5304-6F8E-8C4A-96E8-070B5C30F21A}" type="slidenum">
              <a:rPr lang="en-US" smtClean="0"/>
              <a:t>15</a:t>
            </a:fld>
            <a:endParaRPr lang="en-US"/>
          </a:p>
        </p:txBody>
      </p:sp>
      <p:pic>
        <p:nvPicPr>
          <p:cNvPr id="8" name="Picture 7">
            <a:extLst>
              <a:ext uri="{FF2B5EF4-FFF2-40B4-BE49-F238E27FC236}">
                <a16:creationId xmlns:a16="http://schemas.microsoft.com/office/drawing/2014/main" id="{1F49D432-F829-0E47-ED48-DC7F92F94B26}"/>
              </a:ext>
            </a:extLst>
          </p:cNvPr>
          <p:cNvPicPr>
            <a:picLocks noChangeAspect="1"/>
          </p:cNvPicPr>
          <p:nvPr/>
        </p:nvPicPr>
        <p:blipFill>
          <a:blip r:embed="rId3"/>
          <a:stretch>
            <a:fillRect/>
          </a:stretch>
        </p:blipFill>
        <p:spPr>
          <a:xfrm>
            <a:off x="1479358" y="3397613"/>
            <a:ext cx="512108" cy="688908"/>
          </a:xfrm>
          <a:prstGeom prst="rect">
            <a:avLst/>
          </a:prstGeom>
        </p:spPr>
      </p:pic>
      <p:pic>
        <p:nvPicPr>
          <p:cNvPr id="10" name="Picture 9">
            <a:extLst>
              <a:ext uri="{FF2B5EF4-FFF2-40B4-BE49-F238E27FC236}">
                <a16:creationId xmlns:a16="http://schemas.microsoft.com/office/drawing/2014/main" id="{90B17B89-E485-51B8-478F-7175B3B7CEAE}"/>
              </a:ext>
            </a:extLst>
          </p:cNvPr>
          <p:cNvPicPr>
            <a:picLocks noChangeAspect="1"/>
          </p:cNvPicPr>
          <p:nvPr/>
        </p:nvPicPr>
        <p:blipFill>
          <a:blip r:embed="rId4"/>
          <a:stretch>
            <a:fillRect/>
          </a:stretch>
        </p:blipFill>
        <p:spPr>
          <a:xfrm>
            <a:off x="1286714" y="1936310"/>
            <a:ext cx="897396" cy="910018"/>
          </a:xfrm>
          <a:prstGeom prst="rect">
            <a:avLst/>
          </a:prstGeom>
        </p:spPr>
      </p:pic>
    </p:spTree>
    <p:extLst>
      <p:ext uri="{BB962C8B-B14F-4D97-AF65-F5344CB8AC3E}">
        <p14:creationId xmlns:p14="http://schemas.microsoft.com/office/powerpoint/2010/main" val="35998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5F92F-CD85-3532-00FA-5B59CD3B79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896537-AE36-56CF-49A0-41DC49C253EC}"/>
              </a:ext>
            </a:extLst>
          </p:cNvPr>
          <p:cNvSpPr>
            <a:spLocks noGrp="1"/>
          </p:cNvSpPr>
          <p:nvPr>
            <p:ph type="title"/>
          </p:nvPr>
        </p:nvSpPr>
        <p:spPr>
          <a:xfrm>
            <a:off x="668338" y="560356"/>
            <a:ext cx="8569325" cy="479550"/>
          </a:xfrm>
        </p:spPr>
        <p:txBody>
          <a:bodyPr/>
          <a:lstStyle/>
          <a:p>
            <a:r>
              <a:rPr lang="en-US" dirty="0">
                <a:solidFill>
                  <a:schemeClr val="tx1"/>
                </a:solidFill>
              </a:rPr>
              <a:t>What the IDI is not</a:t>
            </a:r>
          </a:p>
        </p:txBody>
      </p:sp>
      <p:sp>
        <p:nvSpPr>
          <p:cNvPr id="5" name="Content Placeholder 4">
            <a:extLst>
              <a:ext uri="{FF2B5EF4-FFF2-40B4-BE49-F238E27FC236}">
                <a16:creationId xmlns:a16="http://schemas.microsoft.com/office/drawing/2014/main" id="{933DF88A-FDD1-F28E-28C9-368570EA76B6}"/>
              </a:ext>
            </a:extLst>
          </p:cNvPr>
          <p:cNvSpPr>
            <a:spLocks noGrp="1"/>
          </p:cNvSpPr>
          <p:nvPr>
            <p:ph sz="half" idx="1"/>
          </p:nvPr>
        </p:nvSpPr>
        <p:spPr>
          <a:xfrm>
            <a:off x="1808173" y="1510327"/>
            <a:ext cx="7337833" cy="3693460"/>
          </a:xfrm>
        </p:spPr>
        <p:txBody>
          <a:bodyPr>
            <a:noAutofit/>
          </a:bodyPr>
          <a:lstStyle/>
          <a:p>
            <a:pPr marL="268288" indent="-268288">
              <a:lnSpc>
                <a:spcPct val="170000"/>
              </a:lnSpc>
              <a:spcBef>
                <a:spcPts val="0"/>
              </a:spcBef>
              <a:spcAft>
                <a:spcPts val="0"/>
              </a:spcAft>
              <a:buFont typeface="Arial" panose="020B0604020202020204" pitchFamily="34" charset="0"/>
              <a:buChar char="•"/>
            </a:pPr>
            <a:r>
              <a:rPr lang="en-NZ" sz="1600" b="0" dirty="0"/>
              <a:t>It is </a:t>
            </a:r>
            <a:r>
              <a:rPr lang="en-NZ" sz="1600" dirty="0"/>
              <a:t>NOT</a:t>
            </a:r>
            <a:r>
              <a:rPr lang="en-NZ" sz="1600" b="0" dirty="0"/>
              <a:t> a complete picture of every New Zealander.  The IDI only contains information that has been identified as </a:t>
            </a:r>
            <a:r>
              <a:rPr lang="en-NZ" sz="1600" dirty="0"/>
              <a:t>necessary</a:t>
            </a:r>
            <a:r>
              <a:rPr lang="en-NZ" sz="1600" b="0" dirty="0"/>
              <a:t> for research. </a:t>
            </a:r>
          </a:p>
          <a:p>
            <a:pPr marL="268288" indent="-268288">
              <a:lnSpc>
                <a:spcPct val="170000"/>
              </a:lnSpc>
              <a:spcBef>
                <a:spcPts val="0"/>
              </a:spcBef>
              <a:spcAft>
                <a:spcPts val="0"/>
              </a:spcAft>
              <a:buFont typeface="Arial" panose="020B0604020202020204" pitchFamily="34" charset="0"/>
              <a:buChar char="•"/>
            </a:pPr>
            <a:endParaRPr lang="en-NZ" sz="1100" b="0" dirty="0"/>
          </a:p>
          <a:p>
            <a:pPr marL="268288" indent="-268288">
              <a:lnSpc>
                <a:spcPct val="170000"/>
              </a:lnSpc>
              <a:spcBef>
                <a:spcPts val="0"/>
              </a:spcBef>
              <a:spcAft>
                <a:spcPts val="0"/>
              </a:spcAft>
              <a:buFont typeface="Arial" panose="020B0604020202020204" pitchFamily="34" charset="0"/>
              <a:buChar char="•"/>
            </a:pPr>
            <a:r>
              <a:rPr lang="en-NZ" sz="1600" b="0" dirty="0"/>
              <a:t>It’s </a:t>
            </a:r>
            <a:r>
              <a:rPr lang="en-NZ" sz="1600" dirty="0"/>
              <a:t>NOT</a:t>
            </a:r>
            <a:r>
              <a:rPr lang="en-NZ" sz="1600" b="0" dirty="0"/>
              <a:t> used to watch or track people or for public sector agencies to use when administering or making decisions about the provision of public services to individuals. </a:t>
            </a:r>
          </a:p>
          <a:p>
            <a:pPr marL="268288" indent="-268288">
              <a:lnSpc>
                <a:spcPct val="170000"/>
              </a:lnSpc>
              <a:spcBef>
                <a:spcPts val="0"/>
              </a:spcBef>
              <a:spcAft>
                <a:spcPts val="0"/>
              </a:spcAft>
              <a:buFont typeface="Arial" panose="020B0604020202020204" pitchFamily="34" charset="0"/>
              <a:buChar char="•"/>
            </a:pPr>
            <a:endParaRPr lang="en-NZ" sz="1100" b="0" dirty="0"/>
          </a:p>
          <a:p>
            <a:pPr marL="268288" indent="-268288">
              <a:lnSpc>
                <a:spcPct val="170000"/>
              </a:lnSpc>
              <a:spcBef>
                <a:spcPts val="0"/>
              </a:spcBef>
              <a:spcAft>
                <a:spcPts val="0"/>
              </a:spcAft>
              <a:buFont typeface="Arial" panose="020B0604020202020204" pitchFamily="34" charset="0"/>
              <a:buChar char="•"/>
            </a:pPr>
            <a:r>
              <a:rPr lang="en-NZ" sz="1600" b="0" dirty="0"/>
              <a:t>The information isn't perfect or complete. For example, It might show the rates of disability across a group or the entire population during period of time, but it might not contain information about the exact type or nature of the disability. </a:t>
            </a:r>
          </a:p>
        </p:txBody>
      </p:sp>
      <p:sp>
        <p:nvSpPr>
          <p:cNvPr id="11" name="Footer Placeholder 10">
            <a:extLst>
              <a:ext uri="{FF2B5EF4-FFF2-40B4-BE49-F238E27FC236}">
                <a16:creationId xmlns:a16="http://schemas.microsoft.com/office/drawing/2014/main" id="{6B30CEF8-291C-B8EF-FDBA-E6774B930878}"/>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2F3DD37A-7ECB-AC61-B471-0A681C71B274}"/>
              </a:ext>
            </a:extLst>
          </p:cNvPr>
          <p:cNvSpPr>
            <a:spLocks noGrp="1"/>
          </p:cNvSpPr>
          <p:nvPr>
            <p:ph type="sldNum" sz="quarter" idx="12"/>
          </p:nvPr>
        </p:nvSpPr>
        <p:spPr/>
        <p:txBody>
          <a:bodyPr/>
          <a:lstStyle/>
          <a:p>
            <a:fld id="{3E9C5304-6F8E-8C4A-96E8-070B5C30F21A}" type="slidenum">
              <a:rPr lang="en-US" smtClean="0"/>
              <a:t>16</a:t>
            </a:fld>
            <a:endParaRPr lang="en-US"/>
          </a:p>
        </p:txBody>
      </p:sp>
      <p:pic>
        <p:nvPicPr>
          <p:cNvPr id="3" name="Picture 2">
            <a:extLst>
              <a:ext uri="{FF2B5EF4-FFF2-40B4-BE49-F238E27FC236}">
                <a16:creationId xmlns:a16="http://schemas.microsoft.com/office/drawing/2014/main" id="{2145CDF3-114F-68C4-A9D7-B85C940F28CA}"/>
              </a:ext>
            </a:extLst>
          </p:cNvPr>
          <p:cNvPicPr>
            <a:picLocks noChangeAspect="1"/>
          </p:cNvPicPr>
          <p:nvPr/>
        </p:nvPicPr>
        <p:blipFill>
          <a:blip r:embed="rId3"/>
          <a:stretch>
            <a:fillRect/>
          </a:stretch>
        </p:blipFill>
        <p:spPr>
          <a:xfrm>
            <a:off x="668338" y="1562223"/>
            <a:ext cx="842258" cy="855307"/>
          </a:xfrm>
          <a:prstGeom prst="rect">
            <a:avLst/>
          </a:prstGeom>
        </p:spPr>
      </p:pic>
      <p:pic>
        <p:nvPicPr>
          <p:cNvPr id="9" name="Picture 8">
            <a:extLst>
              <a:ext uri="{FF2B5EF4-FFF2-40B4-BE49-F238E27FC236}">
                <a16:creationId xmlns:a16="http://schemas.microsoft.com/office/drawing/2014/main" id="{EBCB88D5-9E47-95E9-99F6-83C4B3D24C5A}"/>
              </a:ext>
            </a:extLst>
          </p:cNvPr>
          <p:cNvPicPr>
            <a:picLocks noChangeAspect="1"/>
          </p:cNvPicPr>
          <p:nvPr/>
        </p:nvPicPr>
        <p:blipFill>
          <a:blip r:embed="rId4"/>
          <a:stretch>
            <a:fillRect/>
          </a:stretch>
        </p:blipFill>
        <p:spPr>
          <a:xfrm>
            <a:off x="668338" y="2746760"/>
            <a:ext cx="840492" cy="853514"/>
          </a:xfrm>
          <a:prstGeom prst="rect">
            <a:avLst/>
          </a:prstGeom>
        </p:spPr>
      </p:pic>
      <p:pic>
        <p:nvPicPr>
          <p:cNvPr id="13" name="Picture 12">
            <a:extLst>
              <a:ext uri="{FF2B5EF4-FFF2-40B4-BE49-F238E27FC236}">
                <a16:creationId xmlns:a16="http://schemas.microsoft.com/office/drawing/2014/main" id="{E6648A19-28B5-3957-77BC-F0DD88ED4E32}"/>
              </a:ext>
            </a:extLst>
          </p:cNvPr>
          <p:cNvPicPr>
            <a:picLocks noChangeAspect="1"/>
          </p:cNvPicPr>
          <p:nvPr/>
        </p:nvPicPr>
        <p:blipFill>
          <a:blip r:embed="rId5"/>
          <a:stretch>
            <a:fillRect/>
          </a:stretch>
        </p:blipFill>
        <p:spPr>
          <a:xfrm>
            <a:off x="724365" y="4332470"/>
            <a:ext cx="840492" cy="853514"/>
          </a:xfrm>
          <a:prstGeom prst="rect">
            <a:avLst/>
          </a:prstGeom>
        </p:spPr>
      </p:pic>
    </p:spTree>
    <p:extLst>
      <p:ext uri="{BB962C8B-B14F-4D97-AF65-F5344CB8AC3E}">
        <p14:creationId xmlns:p14="http://schemas.microsoft.com/office/powerpoint/2010/main" val="128590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26288-6619-F6F1-4174-F243C21543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843CFD-2AD8-1092-3D46-576FE93B7A66}"/>
              </a:ext>
            </a:extLst>
          </p:cNvPr>
          <p:cNvSpPr>
            <a:spLocks noGrp="1"/>
          </p:cNvSpPr>
          <p:nvPr>
            <p:ph type="title"/>
          </p:nvPr>
        </p:nvSpPr>
        <p:spPr>
          <a:xfrm>
            <a:off x="668338" y="560356"/>
            <a:ext cx="8569325" cy="479550"/>
          </a:xfrm>
        </p:spPr>
        <p:txBody>
          <a:bodyPr/>
          <a:lstStyle/>
          <a:p>
            <a:r>
              <a:rPr lang="en-US" dirty="0">
                <a:solidFill>
                  <a:schemeClr val="tx1"/>
                </a:solidFill>
              </a:rPr>
              <a:t>Example of how IDI data is used</a:t>
            </a:r>
          </a:p>
        </p:txBody>
      </p:sp>
      <p:sp>
        <p:nvSpPr>
          <p:cNvPr id="5" name="Content Placeholder 4">
            <a:extLst>
              <a:ext uri="{FF2B5EF4-FFF2-40B4-BE49-F238E27FC236}">
                <a16:creationId xmlns:a16="http://schemas.microsoft.com/office/drawing/2014/main" id="{569CCBC8-9AA1-8243-9FFD-8682B6A06776}"/>
              </a:ext>
            </a:extLst>
          </p:cNvPr>
          <p:cNvSpPr>
            <a:spLocks noGrp="1"/>
          </p:cNvSpPr>
          <p:nvPr>
            <p:ph sz="half" idx="1"/>
          </p:nvPr>
        </p:nvSpPr>
        <p:spPr>
          <a:xfrm>
            <a:off x="668338" y="2646947"/>
            <a:ext cx="3985014" cy="2915078"/>
          </a:xfrm>
        </p:spPr>
        <p:txBody>
          <a:bodyPr>
            <a:noAutofit/>
          </a:bodyPr>
          <a:lstStyle/>
          <a:p>
            <a:pPr>
              <a:lnSpc>
                <a:spcPct val="150000"/>
              </a:lnSpc>
              <a:spcBef>
                <a:spcPts val="0"/>
              </a:spcBef>
              <a:spcAft>
                <a:spcPts val="0"/>
              </a:spcAft>
            </a:pPr>
            <a:r>
              <a:rPr lang="en-NZ" sz="1600" b="0" dirty="0">
                <a:solidFill>
                  <a:schemeClr val="tx2"/>
                </a:solidFill>
              </a:rPr>
              <a:t>This tool supports a social investment approach by helping to understand what population groups we need to invest in, and what works for these groups, and how we measure progress. Access to high quality data is an essential part of a social investment approach.</a:t>
            </a:r>
          </a:p>
        </p:txBody>
      </p:sp>
      <p:sp>
        <p:nvSpPr>
          <p:cNvPr id="11" name="Footer Placeholder 10">
            <a:extLst>
              <a:ext uri="{FF2B5EF4-FFF2-40B4-BE49-F238E27FC236}">
                <a16:creationId xmlns:a16="http://schemas.microsoft.com/office/drawing/2014/main" id="{A6C91EA6-27CA-303F-FAA2-C395AAC91421}"/>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50630B7D-8FAC-ADD4-5243-62B386C267EA}"/>
              </a:ext>
            </a:extLst>
          </p:cNvPr>
          <p:cNvSpPr>
            <a:spLocks noGrp="1"/>
          </p:cNvSpPr>
          <p:nvPr>
            <p:ph type="sldNum" sz="quarter" idx="12"/>
          </p:nvPr>
        </p:nvSpPr>
        <p:spPr/>
        <p:txBody>
          <a:bodyPr/>
          <a:lstStyle/>
          <a:p>
            <a:fld id="{3E9C5304-6F8E-8C4A-96E8-070B5C30F21A}" type="slidenum">
              <a:rPr lang="en-US" smtClean="0"/>
              <a:t>17</a:t>
            </a:fld>
            <a:endParaRPr lang="en-US"/>
          </a:p>
        </p:txBody>
      </p:sp>
      <p:pic>
        <p:nvPicPr>
          <p:cNvPr id="6" name="Picture 5">
            <a:extLst>
              <a:ext uri="{FF2B5EF4-FFF2-40B4-BE49-F238E27FC236}">
                <a16:creationId xmlns:a16="http://schemas.microsoft.com/office/drawing/2014/main" id="{60C87CEC-0386-260F-B6A4-2E074CF80469}"/>
              </a:ext>
            </a:extLst>
          </p:cNvPr>
          <p:cNvPicPr>
            <a:picLocks noChangeAspect="1"/>
          </p:cNvPicPr>
          <p:nvPr/>
        </p:nvPicPr>
        <p:blipFill>
          <a:blip r:embed="rId3"/>
          <a:stretch>
            <a:fillRect/>
          </a:stretch>
        </p:blipFill>
        <p:spPr>
          <a:xfrm>
            <a:off x="5252648" y="2736378"/>
            <a:ext cx="3985014" cy="2231438"/>
          </a:xfrm>
          <a:prstGeom prst="rect">
            <a:avLst/>
          </a:prstGeom>
        </p:spPr>
      </p:pic>
      <p:sp>
        <p:nvSpPr>
          <p:cNvPr id="7" name="Content Placeholder 4">
            <a:extLst>
              <a:ext uri="{FF2B5EF4-FFF2-40B4-BE49-F238E27FC236}">
                <a16:creationId xmlns:a16="http://schemas.microsoft.com/office/drawing/2014/main" id="{A7551D0C-A5F1-379C-EAFF-ABEAFE48A1FF}"/>
              </a:ext>
            </a:extLst>
          </p:cNvPr>
          <p:cNvSpPr txBox="1">
            <a:spLocks/>
          </p:cNvSpPr>
          <p:nvPr/>
        </p:nvSpPr>
        <p:spPr>
          <a:xfrm>
            <a:off x="668337" y="1482860"/>
            <a:ext cx="7905021" cy="1033459"/>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spcAft>
                <a:spcPts val="400"/>
              </a:spcAft>
              <a:buFontTx/>
              <a:buNone/>
              <a:defRPr sz="20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2pPr>
            <a:lvl3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90000"/>
              </a:lnSpc>
              <a:spcBef>
                <a:spcPts val="400"/>
              </a:spcBef>
              <a:spcAft>
                <a:spcPts val="400"/>
              </a:spcAft>
              <a:buClr>
                <a:srgbClr val="979AA0"/>
              </a:buClr>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spcAft>
                <a:spcPts val="400"/>
              </a:spcAft>
              <a:buFontTx/>
              <a:buNone/>
              <a:defRPr sz="1600" b="1" kern="1200">
                <a:solidFill>
                  <a:schemeClr val="accent3"/>
                </a:solidFill>
                <a:latin typeface="+mn-lt"/>
                <a:ea typeface="+mn-ea"/>
                <a:cs typeface="+mn-cs"/>
              </a:defRPr>
            </a:lvl5pPr>
            <a:lvl6pPr marL="0" indent="0" algn="l" defTabSz="914400" rtl="0" eaLnBrk="1" latinLnBrk="0" hangingPunct="1">
              <a:lnSpc>
                <a:spcPct val="90000"/>
              </a:lnSpc>
              <a:spcBef>
                <a:spcPts val="400"/>
              </a:spcBef>
              <a:spcAft>
                <a:spcPts val="400"/>
              </a:spcAft>
              <a:buFontTx/>
              <a:buNone/>
              <a:defRPr sz="1400" kern="1200">
                <a:solidFill>
                  <a:schemeClr val="tx1"/>
                </a:solidFill>
                <a:latin typeface="+mn-lt"/>
                <a:ea typeface="+mn-ea"/>
                <a:cs typeface="+mn-cs"/>
              </a:defRPr>
            </a:lvl6pPr>
            <a:lvl7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pPr>
            <a:r>
              <a:rPr lang="en-NZ" sz="1600" dirty="0"/>
              <a:t>The Social Investment Agency's </a:t>
            </a:r>
            <a:r>
              <a:rPr lang="en-NZ" sz="1600" u="sng" dirty="0">
                <a:hlinkClick r:id="rId4" tooltip="Click here to access the Regional Data Explorer"/>
              </a:rPr>
              <a:t>Regional Data Explorer</a:t>
            </a:r>
            <a:r>
              <a:rPr lang="en-NZ" sz="1600" dirty="0"/>
              <a:t> supports access to data for regional and sub-regional decision-making.</a:t>
            </a:r>
          </a:p>
        </p:txBody>
      </p:sp>
    </p:spTree>
    <p:extLst>
      <p:ext uri="{BB962C8B-B14F-4D97-AF65-F5344CB8AC3E}">
        <p14:creationId xmlns:p14="http://schemas.microsoft.com/office/powerpoint/2010/main" val="198383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A183-328D-C1A5-FDF4-A3DE792EAD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3E973F-BA64-12C3-A720-2A78EE97EEC7}"/>
              </a:ext>
            </a:extLst>
          </p:cNvPr>
          <p:cNvSpPr>
            <a:spLocks noGrp="1"/>
          </p:cNvSpPr>
          <p:nvPr>
            <p:ph type="title"/>
          </p:nvPr>
        </p:nvSpPr>
        <p:spPr>
          <a:xfrm>
            <a:off x="668338" y="602864"/>
            <a:ext cx="8569325" cy="479550"/>
          </a:xfrm>
        </p:spPr>
        <p:txBody>
          <a:bodyPr/>
          <a:lstStyle/>
          <a:p>
            <a:r>
              <a:rPr lang="en-US" dirty="0">
                <a:solidFill>
                  <a:schemeClr val="tx1"/>
                </a:solidFill>
              </a:rPr>
              <a:t>What is the IDI?</a:t>
            </a:r>
          </a:p>
        </p:txBody>
      </p:sp>
      <p:sp>
        <p:nvSpPr>
          <p:cNvPr id="5" name="Content Placeholder 4">
            <a:extLst>
              <a:ext uri="{FF2B5EF4-FFF2-40B4-BE49-F238E27FC236}">
                <a16:creationId xmlns:a16="http://schemas.microsoft.com/office/drawing/2014/main" id="{D288A17F-ED60-BE4A-6D60-D731576D2DC6}"/>
              </a:ext>
            </a:extLst>
          </p:cNvPr>
          <p:cNvSpPr>
            <a:spLocks noGrp="1"/>
          </p:cNvSpPr>
          <p:nvPr>
            <p:ph sz="half" idx="1"/>
          </p:nvPr>
        </p:nvSpPr>
        <p:spPr>
          <a:xfrm>
            <a:off x="668339" y="1468796"/>
            <a:ext cx="8365658" cy="1370657"/>
          </a:xfrm>
        </p:spPr>
        <p:txBody>
          <a:bodyPr>
            <a:noAutofit/>
          </a:bodyPr>
          <a:lstStyle/>
          <a:p>
            <a:pPr>
              <a:lnSpc>
                <a:spcPct val="160000"/>
              </a:lnSpc>
              <a:spcBef>
                <a:spcPts val="0"/>
              </a:spcBef>
              <a:spcAft>
                <a:spcPts val="0"/>
              </a:spcAft>
            </a:pPr>
            <a:r>
              <a:rPr lang="en-NZ" sz="1600" dirty="0"/>
              <a:t>The Stats NZ Integrated Data Infrastructure (IDI) is a large collection of information (database). It holds de-identified data about people and households. </a:t>
            </a:r>
          </a:p>
        </p:txBody>
      </p:sp>
      <p:sp>
        <p:nvSpPr>
          <p:cNvPr id="11" name="Footer Placeholder 10">
            <a:extLst>
              <a:ext uri="{FF2B5EF4-FFF2-40B4-BE49-F238E27FC236}">
                <a16:creationId xmlns:a16="http://schemas.microsoft.com/office/drawing/2014/main" id="{867FAFB3-DDC7-603E-A670-F3F8C2A1EFE5}"/>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8A137C68-DAD7-BDCB-FA9D-795A9AD5B94D}"/>
              </a:ext>
            </a:extLst>
          </p:cNvPr>
          <p:cNvSpPr>
            <a:spLocks noGrp="1"/>
          </p:cNvSpPr>
          <p:nvPr>
            <p:ph type="sldNum" sz="quarter" idx="12"/>
          </p:nvPr>
        </p:nvSpPr>
        <p:spPr/>
        <p:txBody>
          <a:bodyPr/>
          <a:lstStyle/>
          <a:p>
            <a:fld id="{3E9C5304-6F8E-8C4A-96E8-070B5C30F21A}" type="slidenum">
              <a:rPr lang="en-US" smtClean="0"/>
              <a:t>2</a:t>
            </a:fld>
            <a:endParaRPr lang="en-US"/>
          </a:p>
        </p:txBody>
      </p:sp>
      <p:pic>
        <p:nvPicPr>
          <p:cNvPr id="2" name="Picture 1" descr="How big data can be a force for good | ANZSOG">
            <a:extLst>
              <a:ext uri="{FF2B5EF4-FFF2-40B4-BE49-F238E27FC236}">
                <a16:creationId xmlns:a16="http://schemas.microsoft.com/office/drawing/2014/main" id="{45841A62-DB18-2F1F-8590-2FE4D77A5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42050" y="2641556"/>
            <a:ext cx="4173519" cy="2659214"/>
          </a:xfrm>
          <a:prstGeom prst="rect">
            <a:avLst/>
          </a:prstGeom>
          <a:noFill/>
        </p:spPr>
      </p:pic>
      <p:sp>
        <p:nvSpPr>
          <p:cNvPr id="3" name="Content Placeholder 4">
            <a:extLst>
              <a:ext uri="{FF2B5EF4-FFF2-40B4-BE49-F238E27FC236}">
                <a16:creationId xmlns:a16="http://schemas.microsoft.com/office/drawing/2014/main" id="{5C933DCB-B297-3F91-BB7E-1C153E31CDB3}"/>
              </a:ext>
            </a:extLst>
          </p:cNvPr>
          <p:cNvSpPr txBox="1">
            <a:spLocks/>
          </p:cNvSpPr>
          <p:nvPr/>
        </p:nvSpPr>
        <p:spPr>
          <a:xfrm>
            <a:off x="668338" y="2530407"/>
            <a:ext cx="4192140" cy="3794766"/>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spcAft>
                <a:spcPts val="400"/>
              </a:spcAft>
              <a:buFontTx/>
              <a:buNone/>
              <a:defRPr sz="20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2pPr>
            <a:lvl3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90000"/>
              </a:lnSpc>
              <a:spcBef>
                <a:spcPts val="400"/>
              </a:spcBef>
              <a:spcAft>
                <a:spcPts val="400"/>
              </a:spcAft>
              <a:buClr>
                <a:srgbClr val="979AA0"/>
              </a:buClr>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spcAft>
                <a:spcPts val="400"/>
              </a:spcAft>
              <a:buFontTx/>
              <a:buNone/>
              <a:defRPr sz="1600" b="1" kern="1200">
                <a:solidFill>
                  <a:schemeClr val="accent3"/>
                </a:solidFill>
                <a:latin typeface="+mn-lt"/>
                <a:ea typeface="+mn-ea"/>
                <a:cs typeface="+mn-cs"/>
              </a:defRPr>
            </a:lvl5pPr>
            <a:lvl6pPr marL="0" indent="0" algn="l" defTabSz="914400" rtl="0" eaLnBrk="1" latinLnBrk="0" hangingPunct="1">
              <a:lnSpc>
                <a:spcPct val="90000"/>
              </a:lnSpc>
              <a:spcBef>
                <a:spcPts val="400"/>
              </a:spcBef>
              <a:spcAft>
                <a:spcPts val="400"/>
              </a:spcAft>
              <a:buFontTx/>
              <a:buNone/>
              <a:defRPr sz="1400" kern="1200">
                <a:solidFill>
                  <a:schemeClr val="tx1"/>
                </a:solidFill>
                <a:latin typeface="+mn-lt"/>
                <a:ea typeface="+mn-ea"/>
                <a:cs typeface="+mn-cs"/>
              </a:defRPr>
            </a:lvl6pPr>
            <a:lvl7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60000"/>
              </a:lnSpc>
              <a:spcBef>
                <a:spcPts val="0"/>
              </a:spcBef>
              <a:spcAft>
                <a:spcPts val="0"/>
              </a:spcAft>
              <a:buFont typeface="Arial" panose="020B0604020202020204" pitchFamily="34" charset="0"/>
              <a:buChar char="•"/>
            </a:pPr>
            <a:r>
              <a:rPr lang="en-NZ" sz="1600" b="0" dirty="0">
                <a:solidFill>
                  <a:schemeClr val="tx2"/>
                </a:solidFill>
              </a:rPr>
              <a:t>The data is about life events, like education, income, benefits, migration, justice, and health. </a:t>
            </a:r>
          </a:p>
          <a:p>
            <a:pPr marL="268288" indent="-268288">
              <a:lnSpc>
                <a:spcPct val="160000"/>
              </a:lnSpc>
              <a:spcBef>
                <a:spcPts val="0"/>
              </a:spcBef>
              <a:spcAft>
                <a:spcPts val="0"/>
              </a:spcAft>
              <a:buFont typeface="Arial" panose="020B0604020202020204" pitchFamily="34" charset="0"/>
              <a:buChar char="•"/>
            </a:pPr>
            <a:endParaRPr lang="en-NZ" sz="1200" b="0" dirty="0">
              <a:solidFill>
                <a:schemeClr val="tx2"/>
              </a:solidFill>
            </a:endParaRPr>
          </a:p>
          <a:p>
            <a:pPr marL="268288" indent="-268288">
              <a:lnSpc>
                <a:spcPct val="160000"/>
              </a:lnSpc>
              <a:spcBef>
                <a:spcPts val="0"/>
              </a:spcBef>
              <a:spcAft>
                <a:spcPts val="0"/>
              </a:spcAft>
              <a:buFont typeface="Arial" panose="020B0604020202020204" pitchFamily="34" charset="0"/>
              <a:buChar char="•"/>
            </a:pPr>
            <a:r>
              <a:rPr lang="en-NZ" sz="1600" b="0" dirty="0">
                <a:solidFill>
                  <a:schemeClr val="tx2"/>
                </a:solidFill>
              </a:rPr>
              <a:t>It comes from directly from individuals via Stats NZ surveys, and indirectly from public sector agencies and non-government organisations. The data is linked together, or integrated, to form the IDI.</a:t>
            </a:r>
            <a:endParaRPr lang="en-US" sz="1600" dirty="0">
              <a:solidFill>
                <a:schemeClr val="tx2"/>
              </a:solidFill>
            </a:endParaRPr>
          </a:p>
          <a:p>
            <a:endParaRPr lang="en-US" sz="1600" dirty="0"/>
          </a:p>
        </p:txBody>
      </p:sp>
    </p:spTree>
    <p:extLst>
      <p:ext uri="{BB962C8B-B14F-4D97-AF65-F5344CB8AC3E}">
        <p14:creationId xmlns:p14="http://schemas.microsoft.com/office/powerpoint/2010/main" val="234642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A7A42-DFD1-3EE1-F485-6471ABFD6D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BCD81A-0A49-5A46-0CA4-1DC76953ED3E}"/>
              </a:ext>
            </a:extLst>
          </p:cNvPr>
          <p:cNvSpPr>
            <a:spLocks noGrp="1"/>
          </p:cNvSpPr>
          <p:nvPr>
            <p:ph type="title"/>
          </p:nvPr>
        </p:nvSpPr>
        <p:spPr>
          <a:xfrm>
            <a:off x="668338" y="602864"/>
            <a:ext cx="8569325" cy="479550"/>
          </a:xfrm>
        </p:spPr>
        <p:txBody>
          <a:bodyPr/>
          <a:lstStyle/>
          <a:p>
            <a:r>
              <a:rPr lang="en-US" dirty="0">
                <a:solidFill>
                  <a:schemeClr val="tx1"/>
                </a:solidFill>
              </a:rPr>
              <a:t>What is the IDI?</a:t>
            </a:r>
          </a:p>
        </p:txBody>
      </p:sp>
      <p:sp>
        <p:nvSpPr>
          <p:cNvPr id="5" name="Content Placeholder 4">
            <a:extLst>
              <a:ext uri="{FF2B5EF4-FFF2-40B4-BE49-F238E27FC236}">
                <a16:creationId xmlns:a16="http://schemas.microsoft.com/office/drawing/2014/main" id="{8FA8FC26-B9DA-7DCF-6D59-9B2B12054F30}"/>
              </a:ext>
            </a:extLst>
          </p:cNvPr>
          <p:cNvSpPr>
            <a:spLocks noGrp="1"/>
          </p:cNvSpPr>
          <p:nvPr>
            <p:ph sz="half" idx="1"/>
          </p:nvPr>
        </p:nvSpPr>
        <p:spPr>
          <a:xfrm>
            <a:off x="668339" y="1228165"/>
            <a:ext cx="8569324" cy="479551"/>
          </a:xfrm>
        </p:spPr>
        <p:txBody>
          <a:bodyPr>
            <a:normAutofit/>
          </a:bodyPr>
          <a:lstStyle/>
          <a:p>
            <a:pPr>
              <a:lnSpc>
                <a:spcPct val="150000"/>
              </a:lnSpc>
            </a:pPr>
            <a:r>
              <a:rPr lang="en-US" sz="1600" dirty="0"/>
              <a:t>The IDI Spine includes all New Zealand residents ever.</a:t>
            </a:r>
          </a:p>
          <a:p>
            <a:endParaRPr lang="en-US" sz="1600" dirty="0"/>
          </a:p>
        </p:txBody>
      </p:sp>
      <p:sp>
        <p:nvSpPr>
          <p:cNvPr id="11" name="Footer Placeholder 10">
            <a:extLst>
              <a:ext uri="{FF2B5EF4-FFF2-40B4-BE49-F238E27FC236}">
                <a16:creationId xmlns:a16="http://schemas.microsoft.com/office/drawing/2014/main" id="{2D989DFC-485D-9A07-39CD-F3C76C477071}"/>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DB88D534-25D3-78F3-4AEB-F97C16C78F59}"/>
              </a:ext>
            </a:extLst>
          </p:cNvPr>
          <p:cNvSpPr>
            <a:spLocks noGrp="1"/>
          </p:cNvSpPr>
          <p:nvPr>
            <p:ph type="sldNum" sz="quarter" idx="12"/>
          </p:nvPr>
        </p:nvSpPr>
        <p:spPr/>
        <p:txBody>
          <a:bodyPr/>
          <a:lstStyle/>
          <a:p>
            <a:fld id="{3E9C5304-6F8E-8C4A-96E8-070B5C30F21A}" type="slidenum">
              <a:rPr lang="en-US" smtClean="0"/>
              <a:t>3</a:t>
            </a:fld>
            <a:endParaRPr lang="en-US"/>
          </a:p>
        </p:txBody>
      </p:sp>
      <p:pic>
        <p:nvPicPr>
          <p:cNvPr id="3" name="Picture 2" descr="A diagram of a medical procedure&#10;&#10;AI-generated content may be incorrect.">
            <a:extLst>
              <a:ext uri="{FF2B5EF4-FFF2-40B4-BE49-F238E27FC236}">
                <a16:creationId xmlns:a16="http://schemas.microsoft.com/office/drawing/2014/main" id="{296557C9-E221-51D1-4150-980CFB4ABC9D}"/>
              </a:ext>
            </a:extLst>
          </p:cNvPr>
          <p:cNvPicPr>
            <a:picLocks noChangeAspect="1"/>
          </p:cNvPicPr>
          <p:nvPr/>
        </p:nvPicPr>
        <p:blipFill>
          <a:blip r:embed="rId3"/>
          <a:stretch>
            <a:fillRect/>
          </a:stretch>
        </p:blipFill>
        <p:spPr>
          <a:xfrm>
            <a:off x="668337" y="1853467"/>
            <a:ext cx="8886479" cy="4187653"/>
          </a:xfrm>
          <a:prstGeom prst="rect">
            <a:avLst/>
          </a:prstGeom>
        </p:spPr>
      </p:pic>
    </p:spTree>
    <p:extLst>
      <p:ext uri="{BB962C8B-B14F-4D97-AF65-F5344CB8AC3E}">
        <p14:creationId xmlns:p14="http://schemas.microsoft.com/office/powerpoint/2010/main" val="261788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BD39C6-65E4-89AE-04C9-1A755218BFB4}"/>
              </a:ext>
            </a:extLst>
          </p:cNvPr>
          <p:cNvSpPr>
            <a:spLocks noGrp="1"/>
          </p:cNvSpPr>
          <p:nvPr>
            <p:ph type="title"/>
          </p:nvPr>
        </p:nvSpPr>
        <p:spPr>
          <a:xfrm>
            <a:off x="668338" y="602864"/>
            <a:ext cx="8569325" cy="479550"/>
          </a:xfrm>
        </p:spPr>
        <p:txBody>
          <a:bodyPr/>
          <a:lstStyle/>
          <a:p>
            <a:r>
              <a:rPr lang="en-US" dirty="0">
                <a:solidFill>
                  <a:schemeClr val="tx1"/>
                </a:solidFill>
              </a:rPr>
              <a:t>Why provide data to the IDI?</a:t>
            </a:r>
          </a:p>
        </p:txBody>
      </p:sp>
      <p:sp>
        <p:nvSpPr>
          <p:cNvPr id="5" name="Content Placeholder 4">
            <a:extLst>
              <a:ext uri="{FF2B5EF4-FFF2-40B4-BE49-F238E27FC236}">
                <a16:creationId xmlns:a16="http://schemas.microsoft.com/office/drawing/2014/main" id="{8EA12A78-FAB8-8E5B-70AE-F2B46AB0E424}"/>
              </a:ext>
            </a:extLst>
          </p:cNvPr>
          <p:cNvSpPr>
            <a:spLocks noGrp="1"/>
          </p:cNvSpPr>
          <p:nvPr>
            <p:ph sz="half" idx="1"/>
          </p:nvPr>
        </p:nvSpPr>
        <p:spPr>
          <a:xfrm>
            <a:off x="668337" y="1264024"/>
            <a:ext cx="7774393" cy="4991112"/>
          </a:xfrm>
        </p:spPr>
        <p:txBody>
          <a:bodyPr>
            <a:noAutofit/>
          </a:bodyPr>
          <a:lstStyle/>
          <a:p>
            <a:pPr>
              <a:lnSpc>
                <a:spcPct val="150000"/>
              </a:lnSpc>
              <a:spcBef>
                <a:spcPts val="0"/>
              </a:spcBef>
              <a:spcAft>
                <a:spcPts val="0"/>
              </a:spcAft>
            </a:pPr>
            <a:r>
              <a:rPr lang="en-NZ" sz="1600" dirty="0"/>
              <a:t>A key part of social investment is ensuring that organisations that provide social services – and the government – understand what works, and for whom.</a:t>
            </a:r>
          </a:p>
          <a:p>
            <a:pPr>
              <a:lnSpc>
                <a:spcPct val="150000"/>
              </a:lnSpc>
              <a:spcBef>
                <a:spcPts val="0"/>
              </a:spcBef>
              <a:spcAft>
                <a:spcPts val="0"/>
              </a:spcAft>
            </a:pPr>
            <a:endParaRPr lang="en-NZ" sz="1600" dirty="0"/>
          </a:p>
          <a:p>
            <a:pPr marL="285750" indent="-285750">
              <a:lnSpc>
                <a:spcPct val="150000"/>
              </a:lnSpc>
              <a:spcBef>
                <a:spcPts val="0"/>
              </a:spcBef>
              <a:spcAft>
                <a:spcPts val="0"/>
              </a:spcAft>
              <a:buFont typeface="Arial" panose="020B0604020202020204" pitchFamily="34" charset="0"/>
              <a:buChar char="•"/>
            </a:pPr>
            <a:r>
              <a:rPr lang="en-NZ" sz="1600" b="0" dirty="0">
                <a:solidFill>
                  <a:schemeClr val="tx2"/>
                </a:solidFill>
              </a:rPr>
              <a:t>No matter how good your data collection is, you are not likely to have visibility of the wealth of data collected by government describing the lives and outcomes of the individuals and whānau you are working with.</a:t>
            </a:r>
          </a:p>
          <a:p>
            <a:pPr marL="285750" indent="-285750">
              <a:lnSpc>
                <a:spcPct val="150000"/>
              </a:lnSpc>
              <a:spcBef>
                <a:spcPts val="0"/>
              </a:spcBef>
              <a:spcAft>
                <a:spcPts val="0"/>
              </a:spcAft>
              <a:buFont typeface="Arial" panose="020B0604020202020204" pitchFamily="34" charset="0"/>
              <a:buChar char="•"/>
            </a:pPr>
            <a:endParaRPr lang="en-NZ" sz="1600" b="0" dirty="0">
              <a:solidFill>
                <a:schemeClr val="tx2"/>
              </a:solidFill>
            </a:endParaRPr>
          </a:p>
          <a:p>
            <a:pPr marL="285750" indent="-285750">
              <a:lnSpc>
                <a:spcPct val="150000"/>
              </a:lnSpc>
              <a:spcBef>
                <a:spcPts val="0"/>
              </a:spcBef>
              <a:spcAft>
                <a:spcPts val="0"/>
              </a:spcAft>
              <a:buFont typeface="Arial" panose="020B0604020202020204" pitchFamily="34" charset="0"/>
              <a:buChar char="•"/>
            </a:pPr>
            <a:r>
              <a:rPr lang="en-NZ" sz="1600" b="0" dirty="0">
                <a:solidFill>
                  <a:schemeClr val="tx2"/>
                </a:solidFill>
              </a:rPr>
              <a:t>Using the Stats NZ Integrated Data Infrastructure (IDI) allows you to have visibility of this at a generalised (not individual) level, and where appropriate to learn from it and improve how you deliver services.</a:t>
            </a:r>
          </a:p>
          <a:p>
            <a:pPr marL="285750" indent="-285750">
              <a:lnSpc>
                <a:spcPct val="150000"/>
              </a:lnSpc>
              <a:spcBef>
                <a:spcPts val="0"/>
              </a:spcBef>
              <a:spcAft>
                <a:spcPts val="0"/>
              </a:spcAft>
              <a:buFont typeface="Arial" panose="020B0604020202020204" pitchFamily="34" charset="0"/>
              <a:buChar char="•"/>
            </a:pPr>
            <a:endParaRPr lang="en-NZ" sz="1600" b="0" dirty="0">
              <a:solidFill>
                <a:schemeClr val="tx2"/>
              </a:solidFill>
            </a:endParaRPr>
          </a:p>
          <a:p>
            <a:pPr marL="285750" indent="-285750">
              <a:lnSpc>
                <a:spcPct val="150000"/>
              </a:lnSpc>
              <a:spcBef>
                <a:spcPts val="0"/>
              </a:spcBef>
              <a:spcAft>
                <a:spcPts val="0"/>
              </a:spcAft>
              <a:buFont typeface="Arial" panose="020B0604020202020204" pitchFamily="34" charset="0"/>
              <a:buChar char="•"/>
            </a:pPr>
            <a:r>
              <a:rPr lang="en-NZ" sz="1600" b="0" dirty="0">
                <a:solidFill>
                  <a:schemeClr val="tx2"/>
                </a:solidFill>
              </a:rPr>
              <a:t>In an outcomes contract, it also allows evaluation of progress against agreed outcomes.</a:t>
            </a:r>
          </a:p>
        </p:txBody>
      </p:sp>
      <p:pic>
        <p:nvPicPr>
          <p:cNvPr id="10" name="Content Placeholder 9">
            <a:extLst>
              <a:ext uri="{FF2B5EF4-FFF2-40B4-BE49-F238E27FC236}">
                <a16:creationId xmlns:a16="http://schemas.microsoft.com/office/drawing/2014/main" id="{E3258291-05D0-AFAE-92D8-E7C4718ABD7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8559609" y="5157910"/>
            <a:ext cx="928422" cy="1097226"/>
          </a:xfrm>
        </p:spPr>
      </p:pic>
      <p:sp>
        <p:nvSpPr>
          <p:cNvPr id="11" name="Footer Placeholder 10">
            <a:extLst>
              <a:ext uri="{FF2B5EF4-FFF2-40B4-BE49-F238E27FC236}">
                <a16:creationId xmlns:a16="http://schemas.microsoft.com/office/drawing/2014/main" id="{11C58BFB-5283-2366-EA56-3A7A7A055938}"/>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C214F856-3012-6CFE-53FE-5EF1DDF97260}"/>
              </a:ext>
            </a:extLst>
          </p:cNvPr>
          <p:cNvSpPr>
            <a:spLocks noGrp="1"/>
          </p:cNvSpPr>
          <p:nvPr>
            <p:ph type="sldNum" sz="quarter" idx="12"/>
          </p:nvPr>
        </p:nvSpPr>
        <p:spPr/>
        <p:txBody>
          <a:bodyPr/>
          <a:lstStyle/>
          <a:p>
            <a:fld id="{3E9C5304-6F8E-8C4A-96E8-070B5C30F21A}" type="slidenum">
              <a:rPr lang="en-US" smtClean="0"/>
              <a:t>4</a:t>
            </a:fld>
            <a:endParaRPr lang="en-US"/>
          </a:p>
        </p:txBody>
      </p:sp>
    </p:spTree>
    <p:extLst>
      <p:ext uri="{BB962C8B-B14F-4D97-AF65-F5344CB8AC3E}">
        <p14:creationId xmlns:p14="http://schemas.microsoft.com/office/powerpoint/2010/main" val="247674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C6840-0E60-14C0-4D73-E1E71B1469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1BB227-A293-19F5-24B6-9A6ACAFB309E}"/>
              </a:ext>
            </a:extLst>
          </p:cNvPr>
          <p:cNvSpPr>
            <a:spLocks noGrp="1"/>
          </p:cNvSpPr>
          <p:nvPr>
            <p:ph type="title"/>
          </p:nvPr>
        </p:nvSpPr>
        <p:spPr>
          <a:xfrm>
            <a:off x="668338" y="602864"/>
            <a:ext cx="8569325" cy="479550"/>
          </a:xfrm>
        </p:spPr>
        <p:txBody>
          <a:bodyPr/>
          <a:lstStyle/>
          <a:p>
            <a:r>
              <a:rPr lang="en-US" dirty="0">
                <a:solidFill>
                  <a:schemeClr val="tx1"/>
                </a:solidFill>
              </a:rPr>
              <a:t>Why provide data to the IDI?</a:t>
            </a:r>
          </a:p>
        </p:txBody>
      </p:sp>
      <p:sp>
        <p:nvSpPr>
          <p:cNvPr id="5" name="Content Placeholder 4">
            <a:extLst>
              <a:ext uri="{FF2B5EF4-FFF2-40B4-BE49-F238E27FC236}">
                <a16:creationId xmlns:a16="http://schemas.microsoft.com/office/drawing/2014/main" id="{49C14717-5187-8B34-A791-BFC294FE9766}"/>
              </a:ext>
            </a:extLst>
          </p:cNvPr>
          <p:cNvSpPr>
            <a:spLocks noGrp="1"/>
          </p:cNvSpPr>
          <p:nvPr>
            <p:ph sz="half" idx="1"/>
          </p:nvPr>
        </p:nvSpPr>
        <p:spPr>
          <a:xfrm>
            <a:off x="668338" y="2438614"/>
            <a:ext cx="6571235" cy="3704441"/>
          </a:xfrm>
        </p:spPr>
        <p:txBody>
          <a:bodyPr>
            <a:noAutofit/>
          </a:bodyPr>
          <a:lstStyle/>
          <a:p>
            <a:pPr>
              <a:lnSpc>
                <a:spcPct val="160000"/>
              </a:lnSpc>
              <a:spcBef>
                <a:spcPts val="0"/>
              </a:spcBef>
              <a:spcAft>
                <a:spcPts val="0"/>
              </a:spcAft>
            </a:pPr>
            <a:r>
              <a:rPr lang="en-NZ" sz="1400" b="0" dirty="0">
                <a:solidFill>
                  <a:schemeClr val="tx2"/>
                </a:solidFill>
              </a:rPr>
              <a:t>It’s possible to :</a:t>
            </a:r>
          </a:p>
          <a:p>
            <a:pPr marL="285750" indent="-285750">
              <a:lnSpc>
                <a:spcPct val="160000"/>
              </a:lnSpc>
              <a:spcBef>
                <a:spcPts val="0"/>
              </a:spcBef>
              <a:spcAft>
                <a:spcPts val="0"/>
              </a:spcAft>
              <a:buFont typeface="Arial" panose="020B0604020202020204" pitchFamily="34" charset="0"/>
              <a:buChar char="•"/>
            </a:pPr>
            <a:r>
              <a:rPr lang="en-NZ" sz="1400" b="0" dirty="0">
                <a:solidFill>
                  <a:schemeClr val="tx2"/>
                </a:solidFill>
              </a:rPr>
              <a:t>Know how the people you’re working with reflect your service delivery area (what percentage am I reaching? Am I demographically representative of my local area?)</a:t>
            </a:r>
          </a:p>
          <a:p>
            <a:pPr marL="285750" indent="-285750">
              <a:lnSpc>
                <a:spcPct val="150000"/>
              </a:lnSpc>
              <a:spcBef>
                <a:spcPts val="0"/>
              </a:spcBef>
              <a:spcAft>
                <a:spcPts val="0"/>
              </a:spcAft>
              <a:buFont typeface="Arial" panose="020B0604020202020204" pitchFamily="34" charset="0"/>
              <a:buChar char="•"/>
            </a:pPr>
            <a:endParaRPr lang="en-NZ" sz="1400" b="0" dirty="0">
              <a:solidFill>
                <a:schemeClr val="tx2"/>
              </a:solidFill>
            </a:endParaRPr>
          </a:p>
          <a:p>
            <a:pPr marL="285750" indent="-285750">
              <a:lnSpc>
                <a:spcPct val="160000"/>
              </a:lnSpc>
              <a:spcBef>
                <a:spcPts val="0"/>
              </a:spcBef>
              <a:spcAft>
                <a:spcPts val="0"/>
              </a:spcAft>
              <a:buFont typeface="Arial" panose="020B0604020202020204" pitchFamily="34" charset="0"/>
              <a:buChar char="•"/>
            </a:pPr>
            <a:r>
              <a:rPr lang="en-NZ" sz="1400" b="0" dirty="0">
                <a:solidFill>
                  <a:schemeClr val="tx2"/>
                </a:solidFill>
              </a:rPr>
              <a:t>Understanding the activities and life events that your participants experienced before they started working with you </a:t>
            </a:r>
          </a:p>
          <a:p>
            <a:pPr marL="285750" indent="-285750">
              <a:lnSpc>
                <a:spcPct val="150000"/>
              </a:lnSpc>
              <a:spcBef>
                <a:spcPts val="0"/>
              </a:spcBef>
              <a:spcAft>
                <a:spcPts val="0"/>
              </a:spcAft>
              <a:buFont typeface="Arial" panose="020B0604020202020204" pitchFamily="34" charset="0"/>
              <a:buChar char="•"/>
            </a:pPr>
            <a:endParaRPr lang="en-NZ" sz="1400" b="0" dirty="0">
              <a:solidFill>
                <a:schemeClr val="tx2"/>
              </a:solidFill>
            </a:endParaRPr>
          </a:p>
          <a:p>
            <a:pPr marL="285750" indent="-285750">
              <a:lnSpc>
                <a:spcPct val="160000"/>
              </a:lnSpc>
              <a:spcBef>
                <a:spcPts val="0"/>
              </a:spcBef>
              <a:spcAft>
                <a:spcPts val="0"/>
              </a:spcAft>
              <a:buFont typeface="Arial" panose="020B0604020202020204" pitchFamily="34" charset="0"/>
              <a:buChar char="•"/>
            </a:pPr>
            <a:r>
              <a:rPr lang="en-NZ" sz="1400" b="0" dirty="0">
                <a:solidFill>
                  <a:schemeClr val="tx2"/>
                </a:solidFill>
              </a:rPr>
              <a:t>Understanding the trajectories of your service users after they leave (e.g. did they stay out of the justice system? Hold stable jobs? Maintain good health?).  </a:t>
            </a:r>
            <a:endParaRPr lang="en-US" sz="1400" dirty="0">
              <a:solidFill>
                <a:schemeClr val="tx2"/>
              </a:solidFill>
            </a:endParaRPr>
          </a:p>
          <a:p>
            <a:endParaRPr lang="en-US" sz="1400" dirty="0"/>
          </a:p>
        </p:txBody>
      </p:sp>
      <p:sp>
        <p:nvSpPr>
          <p:cNvPr id="11" name="Footer Placeholder 10">
            <a:extLst>
              <a:ext uri="{FF2B5EF4-FFF2-40B4-BE49-F238E27FC236}">
                <a16:creationId xmlns:a16="http://schemas.microsoft.com/office/drawing/2014/main" id="{D881B2F6-969A-5C8C-0EC2-F92308ADD724}"/>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F88B7D43-812F-175D-7D43-ED4928E260F0}"/>
              </a:ext>
            </a:extLst>
          </p:cNvPr>
          <p:cNvSpPr>
            <a:spLocks noGrp="1"/>
          </p:cNvSpPr>
          <p:nvPr>
            <p:ph type="sldNum" sz="quarter" idx="12"/>
          </p:nvPr>
        </p:nvSpPr>
        <p:spPr/>
        <p:txBody>
          <a:bodyPr/>
          <a:lstStyle/>
          <a:p>
            <a:fld id="{3E9C5304-6F8E-8C4A-96E8-070B5C30F21A}" type="slidenum">
              <a:rPr lang="en-US" smtClean="0"/>
              <a:t>5</a:t>
            </a:fld>
            <a:endParaRPr lang="en-US"/>
          </a:p>
        </p:txBody>
      </p:sp>
      <p:pic>
        <p:nvPicPr>
          <p:cNvPr id="3" name="Picture 2" descr="A map with a pin on it&#10;&#10;AI-generated content may be incorrect.">
            <a:extLst>
              <a:ext uri="{FF2B5EF4-FFF2-40B4-BE49-F238E27FC236}">
                <a16:creationId xmlns:a16="http://schemas.microsoft.com/office/drawing/2014/main" id="{A3CB6463-C628-A2F6-ACFB-73F712BC8F74}"/>
              </a:ext>
            </a:extLst>
          </p:cNvPr>
          <p:cNvPicPr>
            <a:picLocks noChangeAspect="1"/>
          </p:cNvPicPr>
          <p:nvPr/>
        </p:nvPicPr>
        <p:blipFill>
          <a:blip r:embed="rId3"/>
          <a:stretch>
            <a:fillRect/>
          </a:stretch>
        </p:blipFill>
        <p:spPr>
          <a:xfrm>
            <a:off x="7368987" y="3944168"/>
            <a:ext cx="2275711" cy="2310968"/>
          </a:xfrm>
          <a:prstGeom prst="rect">
            <a:avLst/>
          </a:prstGeom>
        </p:spPr>
      </p:pic>
      <p:sp>
        <p:nvSpPr>
          <p:cNvPr id="2" name="Content Placeholder 4">
            <a:extLst>
              <a:ext uri="{FF2B5EF4-FFF2-40B4-BE49-F238E27FC236}">
                <a16:creationId xmlns:a16="http://schemas.microsoft.com/office/drawing/2014/main" id="{68AB073A-1AAB-4303-941F-2B2E1EC5CBEB}"/>
              </a:ext>
            </a:extLst>
          </p:cNvPr>
          <p:cNvSpPr txBox="1">
            <a:spLocks/>
          </p:cNvSpPr>
          <p:nvPr/>
        </p:nvSpPr>
        <p:spPr>
          <a:xfrm>
            <a:off x="668338" y="1383586"/>
            <a:ext cx="7526886" cy="865935"/>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spcAft>
                <a:spcPts val="400"/>
              </a:spcAft>
              <a:buFontTx/>
              <a:buNone/>
              <a:defRPr sz="20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2pPr>
            <a:lvl3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90000"/>
              </a:lnSpc>
              <a:spcBef>
                <a:spcPts val="400"/>
              </a:spcBef>
              <a:spcAft>
                <a:spcPts val="400"/>
              </a:spcAft>
              <a:buClr>
                <a:srgbClr val="979AA0"/>
              </a:buClr>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spcAft>
                <a:spcPts val="400"/>
              </a:spcAft>
              <a:buFontTx/>
              <a:buNone/>
              <a:defRPr sz="1600" b="1" kern="1200">
                <a:solidFill>
                  <a:schemeClr val="accent3"/>
                </a:solidFill>
                <a:latin typeface="+mn-lt"/>
                <a:ea typeface="+mn-ea"/>
                <a:cs typeface="+mn-cs"/>
              </a:defRPr>
            </a:lvl5pPr>
            <a:lvl6pPr marL="0" indent="0" algn="l" defTabSz="914400" rtl="0" eaLnBrk="1" latinLnBrk="0" hangingPunct="1">
              <a:lnSpc>
                <a:spcPct val="90000"/>
              </a:lnSpc>
              <a:spcBef>
                <a:spcPts val="400"/>
              </a:spcBef>
              <a:spcAft>
                <a:spcPts val="400"/>
              </a:spcAft>
              <a:buFontTx/>
              <a:buNone/>
              <a:defRPr sz="1400" kern="1200">
                <a:solidFill>
                  <a:schemeClr val="tx1"/>
                </a:solidFill>
                <a:latin typeface="+mn-lt"/>
                <a:ea typeface="+mn-ea"/>
                <a:cs typeface="+mn-cs"/>
              </a:defRPr>
            </a:lvl6pPr>
            <a:lvl7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spcAft>
                <a:spcPts val="0"/>
              </a:spcAft>
            </a:pPr>
            <a:r>
              <a:rPr lang="en-NZ" sz="1600" dirty="0"/>
              <a:t>For example: you know who you are working with – but across government, we also understand who you aren’t. </a:t>
            </a:r>
          </a:p>
        </p:txBody>
      </p:sp>
    </p:spTree>
    <p:extLst>
      <p:ext uri="{BB962C8B-B14F-4D97-AF65-F5344CB8AC3E}">
        <p14:creationId xmlns:p14="http://schemas.microsoft.com/office/powerpoint/2010/main" val="195240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B76F1-5294-1551-5C7F-99FE5786C5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EF5D69-CC30-39BC-F93A-2C867A03E9D6}"/>
              </a:ext>
            </a:extLst>
          </p:cNvPr>
          <p:cNvSpPr>
            <a:spLocks noGrp="1"/>
          </p:cNvSpPr>
          <p:nvPr>
            <p:ph type="title"/>
          </p:nvPr>
        </p:nvSpPr>
        <p:spPr>
          <a:xfrm>
            <a:off x="668338" y="602864"/>
            <a:ext cx="8569325" cy="479550"/>
          </a:xfrm>
        </p:spPr>
        <p:txBody>
          <a:bodyPr/>
          <a:lstStyle/>
          <a:p>
            <a:r>
              <a:rPr lang="en-US" dirty="0">
                <a:solidFill>
                  <a:schemeClr val="tx1"/>
                </a:solidFill>
              </a:rPr>
              <a:t>How is the data protected?</a:t>
            </a:r>
          </a:p>
        </p:txBody>
      </p:sp>
      <p:sp>
        <p:nvSpPr>
          <p:cNvPr id="5" name="Content Placeholder 4">
            <a:extLst>
              <a:ext uri="{FF2B5EF4-FFF2-40B4-BE49-F238E27FC236}">
                <a16:creationId xmlns:a16="http://schemas.microsoft.com/office/drawing/2014/main" id="{9B1E23FC-5749-3F4C-ACD8-6F09F1AEC4DC}"/>
              </a:ext>
            </a:extLst>
          </p:cNvPr>
          <p:cNvSpPr>
            <a:spLocks noGrp="1"/>
          </p:cNvSpPr>
          <p:nvPr>
            <p:ph sz="half" idx="1"/>
          </p:nvPr>
        </p:nvSpPr>
        <p:spPr>
          <a:xfrm>
            <a:off x="1650045" y="1523798"/>
            <a:ext cx="7432078" cy="4731338"/>
          </a:xfrm>
        </p:spPr>
        <p:txBody>
          <a:bodyPr>
            <a:noAutofit/>
          </a:bodyPr>
          <a:lstStyle/>
          <a:p>
            <a:pPr marL="179388" indent="-179388">
              <a:lnSpc>
                <a:spcPct val="150000"/>
              </a:lnSpc>
              <a:spcBef>
                <a:spcPts val="0"/>
              </a:spcBef>
              <a:spcAft>
                <a:spcPts val="0"/>
              </a:spcAft>
              <a:buFont typeface="Arial" panose="020B0604020202020204" pitchFamily="34" charset="0"/>
              <a:buChar char="•"/>
            </a:pPr>
            <a:r>
              <a:rPr lang="en-NZ" sz="1600" b="0" dirty="0">
                <a:solidFill>
                  <a:schemeClr val="tx2"/>
                </a:solidFill>
              </a:rPr>
              <a:t>The IDI does not contain people's names or personal details. The information has had names, exact birthdates, and addresses removed. ID numbers (like your IRD or health number) are encrypted so you can't be identified.</a:t>
            </a:r>
          </a:p>
          <a:p>
            <a:pPr marL="179388" indent="-179388">
              <a:lnSpc>
                <a:spcPct val="150000"/>
              </a:lnSpc>
              <a:spcBef>
                <a:spcPts val="0"/>
              </a:spcBef>
              <a:spcAft>
                <a:spcPts val="0"/>
              </a:spcAft>
              <a:buFont typeface="Arial" panose="020B0604020202020204" pitchFamily="34" charset="0"/>
              <a:buChar char="•"/>
            </a:pPr>
            <a:endParaRPr lang="en-NZ" sz="1200" b="0" dirty="0">
              <a:solidFill>
                <a:schemeClr val="tx2"/>
              </a:solidFill>
            </a:endParaRPr>
          </a:p>
          <a:p>
            <a:pPr marL="179388" indent="-179388">
              <a:lnSpc>
                <a:spcPct val="150000"/>
              </a:lnSpc>
              <a:spcBef>
                <a:spcPts val="0"/>
              </a:spcBef>
              <a:spcAft>
                <a:spcPts val="0"/>
              </a:spcAft>
              <a:buFont typeface="Arial" panose="020B0604020202020204" pitchFamily="34" charset="0"/>
              <a:buChar char="•"/>
            </a:pPr>
            <a:r>
              <a:rPr lang="en-NZ" sz="1600" b="0" dirty="0">
                <a:solidFill>
                  <a:schemeClr val="tx2"/>
                </a:solidFill>
              </a:rPr>
              <a:t>You can't look up information about a specific person. Stats NZ can't search for or give you information about yourself or anyone else. The database is built for authorised researchers conducting research about </a:t>
            </a:r>
            <a:r>
              <a:rPr lang="en-NZ" sz="1600" dirty="0">
                <a:solidFill>
                  <a:schemeClr val="tx2"/>
                </a:solidFill>
              </a:rPr>
              <a:t>groups</a:t>
            </a:r>
            <a:r>
              <a:rPr lang="en-NZ" sz="1600" b="0" dirty="0">
                <a:solidFill>
                  <a:schemeClr val="tx2"/>
                </a:solidFill>
              </a:rPr>
              <a:t> of people </a:t>
            </a:r>
            <a:r>
              <a:rPr lang="en-NZ" sz="1600" dirty="0">
                <a:solidFill>
                  <a:schemeClr val="tx2"/>
                </a:solidFill>
              </a:rPr>
              <a:t>not</a:t>
            </a:r>
            <a:r>
              <a:rPr lang="en-NZ" sz="1600" b="0" dirty="0">
                <a:solidFill>
                  <a:schemeClr val="tx2"/>
                </a:solidFill>
              </a:rPr>
              <a:t> individuals. </a:t>
            </a:r>
          </a:p>
          <a:p>
            <a:pPr marL="179388" indent="-179388">
              <a:lnSpc>
                <a:spcPct val="150000"/>
              </a:lnSpc>
              <a:spcBef>
                <a:spcPts val="0"/>
              </a:spcBef>
              <a:spcAft>
                <a:spcPts val="0"/>
              </a:spcAft>
              <a:buFont typeface="Arial" panose="020B0604020202020204" pitchFamily="34" charset="0"/>
              <a:buChar char="•"/>
            </a:pPr>
            <a:endParaRPr lang="en-NZ" sz="1200" b="0" dirty="0">
              <a:solidFill>
                <a:schemeClr val="tx2"/>
              </a:solidFill>
            </a:endParaRPr>
          </a:p>
          <a:p>
            <a:pPr marL="179388" indent="-179388">
              <a:lnSpc>
                <a:spcPct val="150000"/>
              </a:lnSpc>
              <a:spcBef>
                <a:spcPts val="0"/>
              </a:spcBef>
              <a:spcAft>
                <a:spcPts val="0"/>
              </a:spcAft>
              <a:buFont typeface="Arial" panose="020B0604020202020204" pitchFamily="34" charset="0"/>
              <a:buChar char="•"/>
            </a:pPr>
            <a:r>
              <a:rPr lang="en-NZ" sz="1600" b="0" dirty="0">
                <a:solidFill>
                  <a:schemeClr val="tx2"/>
                </a:solidFill>
              </a:rPr>
              <a:t>Stats NZ uses the ‘</a:t>
            </a:r>
            <a:r>
              <a:rPr lang="en-NZ" sz="1600" dirty="0">
                <a:solidFill>
                  <a:schemeClr val="tx2"/>
                </a:solidFill>
                <a:hlinkClick r:id="rId3">
                  <a:extLst>
                    <a:ext uri="{A12FA001-AC4F-418D-AE19-62706E023703}">
                      <ahyp:hlinkClr xmlns:ahyp="http://schemas.microsoft.com/office/drawing/2018/hyperlinkcolor" val="tx"/>
                    </a:ext>
                  </a:extLst>
                </a:hlinkClick>
              </a:rPr>
              <a:t>Five Safes</a:t>
            </a:r>
            <a:r>
              <a:rPr lang="en-NZ" sz="1600" b="0" dirty="0">
                <a:solidFill>
                  <a:schemeClr val="tx2"/>
                </a:solidFill>
              </a:rPr>
              <a:t>' and </a:t>
            </a:r>
            <a:r>
              <a:rPr lang="en-NZ" sz="1600" dirty="0">
                <a:solidFill>
                  <a:schemeClr val="tx2"/>
                </a:solidFill>
              </a:rPr>
              <a:t>'</a:t>
            </a:r>
            <a:r>
              <a:rPr lang="en-NZ" sz="1600" u="sng" dirty="0">
                <a:solidFill>
                  <a:schemeClr val="tx2"/>
                </a:solidFill>
              </a:rPr>
              <a:t>Ngā</a:t>
            </a:r>
            <a:r>
              <a:rPr lang="en-NZ" sz="1600" u="sng" dirty="0">
                <a:solidFill>
                  <a:schemeClr val="tx2"/>
                </a:solidFill>
                <a:hlinkClick r:id="rId4">
                  <a:extLst>
                    <a:ext uri="{A12FA001-AC4F-418D-AE19-62706E023703}">
                      <ahyp:hlinkClr xmlns:ahyp="http://schemas.microsoft.com/office/drawing/2018/hyperlinkcolor" val="tx"/>
                    </a:ext>
                  </a:extLst>
                </a:hlinkClick>
              </a:rPr>
              <a:t> </a:t>
            </a:r>
            <a:r>
              <a:rPr lang="en-NZ" sz="1600" dirty="0">
                <a:solidFill>
                  <a:schemeClr val="tx2"/>
                </a:solidFill>
                <a:hlinkClick r:id="rId4">
                  <a:extLst>
                    <a:ext uri="{A12FA001-AC4F-418D-AE19-62706E023703}">
                      <ahyp:hlinkClr xmlns:ahyp="http://schemas.microsoft.com/office/drawing/2018/hyperlinkcolor" val="tx"/>
                    </a:ext>
                  </a:extLst>
                </a:hlinkClick>
              </a:rPr>
              <a:t>Tikanga Paihere</a:t>
            </a:r>
            <a:r>
              <a:rPr lang="en-NZ" sz="1600" b="0" dirty="0">
                <a:solidFill>
                  <a:schemeClr val="tx2"/>
                </a:solidFill>
              </a:rPr>
              <a:t>' frameworks to manage safe access to the rich source of information about New Zealand people, households, and businesses available from the IDI.</a:t>
            </a:r>
            <a:endParaRPr lang="en-US" sz="1600" dirty="0">
              <a:solidFill>
                <a:schemeClr val="tx2"/>
              </a:solidFill>
            </a:endParaRPr>
          </a:p>
        </p:txBody>
      </p:sp>
      <p:sp>
        <p:nvSpPr>
          <p:cNvPr id="11" name="Footer Placeholder 10">
            <a:extLst>
              <a:ext uri="{FF2B5EF4-FFF2-40B4-BE49-F238E27FC236}">
                <a16:creationId xmlns:a16="http://schemas.microsoft.com/office/drawing/2014/main" id="{A2A95690-C479-A973-2B08-3CB9788194F9}"/>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22A84063-EC9C-FF32-2606-FD88D47F6746}"/>
              </a:ext>
            </a:extLst>
          </p:cNvPr>
          <p:cNvSpPr>
            <a:spLocks noGrp="1"/>
          </p:cNvSpPr>
          <p:nvPr>
            <p:ph type="sldNum" sz="quarter" idx="12"/>
          </p:nvPr>
        </p:nvSpPr>
        <p:spPr/>
        <p:txBody>
          <a:bodyPr/>
          <a:lstStyle/>
          <a:p>
            <a:fld id="{3E9C5304-6F8E-8C4A-96E8-070B5C30F21A}" type="slidenum">
              <a:rPr lang="en-US" smtClean="0"/>
              <a:t>6</a:t>
            </a:fld>
            <a:endParaRPr lang="en-US"/>
          </a:p>
        </p:txBody>
      </p:sp>
      <p:pic>
        <p:nvPicPr>
          <p:cNvPr id="6" name="Picture 5">
            <a:extLst>
              <a:ext uri="{FF2B5EF4-FFF2-40B4-BE49-F238E27FC236}">
                <a16:creationId xmlns:a16="http://schemas.microsoft.com/office/drawing/2014/main" id="{1F77DE4A-0A28-E801-96AA-968799AD1AA5}"/>
              </a:ext>
            </a:extLst>
          </p:cNvPr>
          <p:cNvPicPr>
            <a:picLocks noChangeAspect="1"/>
          </p:cNvPicPr>
          <p:nvPr/>
        </p:nvPicPr>
        <p:blipFill>
          <a:blip r:embed="rId5"/>
          <a:stretch>
            <a:fillRect/>
          </a:stretch>
        </p:blipFill>
        <p:spPr>
          <a:xfrm>
            <a:off x="521368" y="3072175"/>
            <a:ext cx="923167" cy="937470"/>
          </a:xfrm>
          <a:prstGeom prst="rect">
            <a:avLst/>
          </a:prstGeom>
        </p:spPr>
      </p:pic>
      <p:pic>
        <p:nvPicPr>
          <p:cNvPr id="8" name="Picture 7">
            <a:extLst>
              <a:ext uri="{FF2B5EF4-FFF2-40B4-BE49-F238E27FC236}">
                <a16:creationId xmlns:a16="http://schemas.microsoft.com/office/drawing/2014/main" id="{95DF1466-4206-1084-CD3C-D6D2C16F0A4E}"/>
              </a:ext>
            </a:extLst>
          </p:cNvPr>
          <p:cNvPicPr>
            <a:picLocks noChangeAspect="1"/>
          </p:cNvPicPr>
          <p:nvPr/>
        </p:nvPicPr>
        <p:blipFill>
          <a:blip r:embed="rId6"/>
          <a:stretch>
            <a:fillRect/>
          </a:stretch>
        </p:blipFill>
        <p:spPr>
          <a:xfrm>
            <a:off x="521368" y="4652333"/>
            <a:ext cx="923167" cy="936151"/>
          </a:xfrm>
          <a:prstGeom prst="rect">
            <a:avLst/>
          </a:prstGeom>
        </p:spPr>
      </p:pic>
      <p:pic>
        <p:nvPicPr>
          <p:cNvPr id="10" name="Picture 9">
            <a:extLst>
              <a:ext uri="{FF2B5EF4-FFF2-40B4-BE49-F238E27FC236}">
                <a16:creationId xmlns:a16="http://schemas.microsoft.com/office/drawing/2014/main" id="{673C4259-2063-951B-7CAE-10B29C196946}"/>
              </a:ext>
            </a:extLst>
          </p:cNvPr>
          <p:cNvPicPr>
            <a:picLocks noChangeAspect="1"/>
          </p:cNvPicPr>
          <p:nvPr/>
        </p:nvPicPr>
        <p:blipFill>
          <a:blip r:embed="rId7"/>
          <a:stretch>
            <a:fillRect/>
          </a:stretch>
        </p:blipFill>
        <p:spPr>
          <a:xfrm>
            <a:off x="521368" y="1637764"/>
            <a:ext cx="923167" cy="936151"/>
          </a:xfrm>
          <a:prstGeom prst="rect">
            <a:avLst/>
          </a:prstGeom>
        </p:spPr>
      </p:pic>
    </p:spTree>
    <p:extLst>
      <p:ext uri="{BB962C8B-B14F-4D97-AF65-F5344CB8AC3E}">
        <p14:creationId xmlns:p14="http://schemas.microsoft.com/office/powerpoint/2010/main" val="278385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C9681-030D-89EA-700D-23CF7648C3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9BEC5E-48EB-9541-83E7-9D91EB202254}"/>
              </a:ext>
            </a:extLst>
          </p:cNvPr>
          <p:cNvSpPr>
            <a:spLocks noGrp="1"/>
          </p:cNvSpPr>
          <p:nvPr>
            <p:ph type="title"/>
          </p:nvPr>
        </p:nvSpPr>
        <p:spPr>
          <a:xfrm>
            <a:off x="668338" y="602864"/>
            <a:ext cx="8569325" cy="479550"/>
          </a:xfrm>
        </p:spPr>
        <p:txBody>
          <a:bodyPr/>
          <a:lstStyle/>
          <a:p>
            <a:r>
              <a:rPr lang="en-US" dirty="0">
                <a:solidFill>
                  <a:schemeClr val="tx1"/>
                </a:solidFill>
              </a:rPr>
              <a:t>What is the ‘5 Safes’ framework?</a:t>
            </a:r>
          </a:p>
        </p:txBody>
      </p:sp>
      <p:sp>
        <p:nvSpPr>
          <p:cNvPr id="5" name="Content Placeholder 4">
            <a:extLst>
              <a:ext uri="{FF2B5EF4-FFF2-40B4-BE49-F238E27FC236}">
                <a16:creationId xmlns:a16="http://schemas.microsoft.com/office/drawing/2014/main" id="{774D0A35-1D25-F71C-8F0E-D6076AE4CBC3}"/>
              </a:ext>
            </a:extLst>
          </p:cNvPr>
          <p:cNvSpPr>
            <a:spLocks noGrp="1"/>
          </p:cNvSpPr>
          <p:nvPr>
            <p:ph sz="half" idx="1"/>
          </p:nvPr>
        </p:nvSpPr>
        <p:spPr>
          <a:xfrm>
            <a:off x="668338" y="1405603"/>
            <a:ext cx="7884395" cy="2357718"/>
          </a:xfrm>
        </p:spPr>
        <p:txBody>
          <a:bodyPr>
            <a:normAutofit lnSpcReduction="10000"/>
          </a:bodyPr>
          <a:lstStyle/>
          <a:p>
            <a:pPr>
              <a:lnSpc>
                <a:spcPct val="150000"/>
              </a:lnSpc>
              <a:spcBef>
                <a:spcPts val="0"/>
              </a:spcBef>
              <a:spcAft>
                <a:spcPts val="0"/>
              </a:spcAft>
            </a:pPr>
            <a:r>
              <a:rPr lang="en-NZ" sz="1600" dirty="0">
                <a:ea typeface="Yu Mincho" panose="02020400000000000000" pitchFamily="18" charset="-128"/>
              </a:rPr>
              <a:t>The 5 Safes framework is an internationally recognised, five-dimensional model used to manage risks when providing access to sensitive or confidential data, primarily for research. </a:t>
            </a:r>
          </a:p>
          <a:p>
            <a:pPr>
              <a:lnSpc>
                <a:spcPct val="150000"/>
              </a:lnSpc>
              <a:spcBef>
                <a:spcPts val="0"/>
              </a:spcBef>
              <a:spcAft>
                <a:spcPts val="0"/>
              </a:spcAft>
            </a:pPr>
            <a:endParaRPr lang="en-NZ" sz="1200" b="0" dirty="0">
              <a:ea typeface="Yu Mincho" panose="02020400000000000000" pitchFamily="18" charset="-128"/>
            </a:endParaRPr>
          </a:p>
          <a:p>
            <a:pPr>
              <a:lnSpc>
                <a:spcPct val="150000"/>
              </a:lnSpc>
              <a:spcBef>
                <a:spcPts val="0"/>
              </a:spcBef>
              <a:spcAft>
                <a:spcPts val="0"/>
              </a:spcAft>
            </a:pPr>
            <a:r>
              <a:rPr lang="en-NZ" sz="1600" b="0" dirty="0">
                <a:solidFill>
                  <a:schemeClr val="tx2"/>
                </a:solidFill>
                <a:ea typeface="Yu Mincho" panose="02020400000000000000" pitchFamily="18" charset="-128"/>
              </a:rPr>
              <a:t>It ensures data privacy by assessing Safe People (trained users), Safe Projects (public benefit), Safe Settings (secure IT/facilities), Safe Data (de-identified), and Safe Outputs (checked for disclosure).</a:t>
            </a:r>
            <a:endParaRPr lang="en-NZ" sz="1600" b="0" dirty="0">
              <a:solidFill>
                <a:schemeClr val="tx2"/>
              </a:solidFill>
            </a:endParaRPr>
          </a:p>
        </p:txBody>
      </p:sp>
      <p:sp>
        <p:nvSpPr>
          <p:cNvPr id="11" name="Footer Placeholder 10">
            <a:extLst>
              <a:ext uri="{FF2B5EF4-FFF2-40B4-BE49-F238E27FC236}">
                <a16:creationId xmlns:a16="http://schemas.microsoft.com/office/drawing/2014/main" id="{A5D74995-D8F9-36AF-554A-20A256487296}"/>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B752330B-AF1A-FA26-D41C-57E19006B3BC}"/>
              </a:ext>
            </a:extLst>
          </p:cNvPr>
          <p:cNvSpPr>
            <a:spLocks noGrp="1"/>
          </p:cNvSpPr>
          <p:nvPr>
            <p:ph type="sldNum" sz="quarter" idx="12"/>
          </p:nvPr>
        </p:nvSpPr>
        <p:spPr/>
        <p:txBody>
          <a:bodyPr/>
          <a:lstStyle/>
          <a:p>
            <a:fld id="{3E9C5304-6F8E-8C4A-96E8-070B5C30F21A}" type="slidenum">
              <a:rPr lang="en-US" smtClean="0"/>
              <a:t>7</a:t>
            </a:fld>
            <a:endParaRPr lang="en-US"/>
          </a:p>
        </p:txBody>
      </p:sp>
      <p:pic>
        <p:nvPicPr>
          <p:cNvPr id="2" name="Picture 1">
            <a:extLst>
              <a:ext uri="{FF2B5EF4-FFF2-40B4-BE49-F238E27FC236}">
                <a16:creationId xmlns:a16="http://schemas.microsoft.com/office/drawing/2014/main" id="{2D8B6D2B-958E-8B63-C7C4-41F2F70B9865}"/>
              </a:ext>
            </a:extLst>
          </p:cNvPr>
          <p:cNvPicPr>
            <a:picLocks noChangeAspect="1"/>
          </p:cNvPicPr>
          <p:nvPr/>
        </p:nvPicPr>
        <p:blipFill>
          <a:blip r:embed="rId3"/>
          <a:stretch>
            <a:fillRect/>
          </a:stretch>
        </p:blipFill>
        <p:spPr>
          <a:xfrm>
            <a:off x="1800413" y="4042234"/>
            <a:ext cx="6305174" cy="2049182"/>
          </a:xfrm>
          <a:prstGeom prst="rect">
            <a:avLst/>
          </a:prstGeom>
        </p:spPr>
      </p:pic>
    </p:spTree>
    <p:extLst>
      <p:ext uri="{BB962C8B-B14F-4D97-AF65-F5344CB8AC3E}">
        <p14:creationId xmlns:p14="http://schemas.microsoft.com/office/powerpoint/2010/main" val="133786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00B42-3E18-4931-6DE1-2BA1953F37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17542E-6CAA-EC01-78A4-288BC98AFEEA}"/>
              </a:ext>
            </a:extLst>
          </p:cNvPr>
          <p:cNvSpPr>
            <a:spLocks noGrp="1"/>
          </p:cNvSpPr>
          <p:nvPr>
            <p:ph type="title"/>
          </p:nvPr>
        </p:nvSpPr>
        <p:spPr>
          <a:xfrm>
            <a:off x="668337" y="602864"/>
            <a:ext cx="9067333" cy="479550"/>
          </a:xfrm>
        </p:spPr>
        <p:txBody>
          <a:bodyPr/>
          <a:lstStyle/>
          <a:p>
            <a:r>
              <a:rPr lang="en-US" dirty="0">
                <a:solidFill>
                  <a:schemeClr val="tx1"/>
                </a:solidFill>
              </a:rPr>
              <a:t>What is the </a:t>
            </a:r>
            <a:r>
              <a:rPr lang="en-NZ" dirty="0">
                <a:solidFill>
                  <a:schemeClr val="tx1"/>
                </a:solidFill>
              </a:rPr>
              <a:t>'Nga Tikanga Paihere’ Framework?</a:t>
            </a:r>
            <a:endParaRPr lang="en-US" dirty="0">
              <a:solidFill>
                <a:schemeClr val="tx1"/>
              </a:solidFill>
            </a:endParaRPr>
          </a:p>
        </p:txBody>
      </p:sp>
      <p:sp>
        <p:nvSpPr>
          <p:cNvPr id="5" name="Content Placeholder 4">
            <a:extLst>
              <a:ext uri="{FF2B5EF4-FFF2-40B4-BE49-F238E27FC236}">
                <a16:creationId xmlns:a16="http://schemas.microsoft.com/office/drawing/2014/main" id="{E85FF461-C52B-4C3E-6267-49EB82755B62}"/>
              </a:ext>
            </a:extLst>
          </p:cNvPr>
          <p:cNvSpPr>
            <a:spLocks noGrp="1"/>
          </p:cNvSpPr>
          <p:nvPr>
            <p:ph sz="half" idx="1"/>
          </p:nvPr>
        </p:nvSpPr>
        <p:spPr>
          <a:xfrm>
            <a:off x="668339" y="1228165"/>
            <a:ext cx="8771496" cy="918501"/>
          </a:xfrm>
        </p:spPr>
        <p:txBody>
          <a:bodyPr>
            <a:normAutofit/>
          </a:bodyPr>
          <a:lstStyle/>
          <a:p>
            <a:pPr>
              <a:lnSpc>
                <a:spcPct val="150000"/>
              </a:lnSpc>
              <a:spcBef>
                <a:spcPts val="0"/>
              </a:spcBef>
              <a:spcAft>
                <a:spcPts val="0"/>
              </a:spcAft>
            </a:pPr>
            <a:r>
              <a:rPr lang="en-NZ" sz="1600" dirty="0"/>
              <a:t>Ngā Tikanga Paihere </a:t>
            </a:r>
            <a:r>
              <a:rPr lang="en-NZ" sz="1600" b="0" dirty="0"/>
              <a:t>is a framework intended to help researchers engage with Māori and other communities to ensure the use of microdata is respectful, ethical, and culturally appropriate.  </a:t>
            </a:r>
          </a:p>
        </p:txBody>
      </p:sp>
      <p:sp>
        <p:nvSpPr>
          <p:cNvPr id="11" name="Footer Placeholder 10">
            <a:extLst>
              <a:ext uri="{FF2B5EF4-FFF2-40B4-BE49-F238E27FC236}">
                <a16:creationId xmlns:a16="http://schemas.microsoft.com/office/drawing/2014/main" id="{24F1F552-3FED-4471-8CE9-B44CCF54A2ED}"/>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75736484-BAFD-B7F0-8A4C-D1E97A12722D}"/>
              </a:ext>
            </a:extLst>
          </p:cNvPr>
          <p:cNvSpPr>
            <a:spLocks noGrp="1"/>
          </p:cNvSpPr>
          <p:nvPr>
            <p:ph type="sldNum" sz="quarter" idx="12"/>
          </p:nvPr>
        </p:nvSpPr>
        <p:spPr/>
        <p:txBody>
          <a:bodyPr/>
          <a:lstStyle/>
          <a:p>
            <a:fld id="{3E9C5304-6F8E-8C4A-96E8-070B5C30F21A}" type="slidenum">
              <a:rPr lang="en-US" smtClean="0"/>
              <a:t>8</a:t>
            </a:fld>
            <a:endParaRPr lang="en-US"/>
          </a:p>
        </p:txBody>
      </p:sp>
      <p:pic>
        <p:nvPicPr>
          <p:cNvPr id="3" name="Picture 2" descr="A graphic of a group of symbols&#10;&#10;AI-generated content may be incorrect.">
            <a:extLst>
              <a:ext uri="{FF2B5EF4-FFF2-40B4-BE49-F238E27FC236}">
                <a16:creationId xmlns:a16="http://schemas.microsoft.com/office/drawing/2014/main" id="{A7C6CBBF-AAA5-98E3-EEA3-491EEB48D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39974" y="2271478"/>
            <a:ext cx="4769037" cy="4184829"/>
          </a:xfrm>
          <a:prstGeom prst="rect">
            <a:avLst/>
          </a:prstGeom>
          <a:noFill/>
        </p:spPr>
      </p:pic>
    </p:spTree>
    <p:extLst>
      <p:ext uri="{BB962C8B-B14F-4D97-AF65-F5344CB8AC3E}">
        <p14:creationId xmlns:p14="http://schemas.microsoft.com/office/powerpoint/2010/main" val="6082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98DDC-6568-5293-91A4-9C440F1664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5B9F4F-6ABC-EBB3-2B57-4B4CE9C00662}"/>
              </a:ext>
            </a:extLst>
          </p:cNvPr>
          <p:cNvSpPr>
            <a:spLocks noGrp="1"/>
          </p:cNvSpPr>
          <p:nvPr>
            <p:ph type="title"/>
          </p:nvPr>
        </p:nvSpPr>
        <p:spPr>
          <a:xfrm>
            <a:off x="668338" y="602864"/>
            <a:ext cx="8569325" cy="479550"/>
          </a:xfrm>
        </p:spPr>
        <p:txBody>
          <a:bodyPr/>
          <a:lstStyle/>
          <a:p>
            <a:r>
              <a:rPr lang="en-US" dirty="0">
                <a:solidFill>
                  <a:schemeClr val="tx1"/>
                </a:solidFill>
              </a:rPr>
              <a:t>Can individuals be identified within the IDI?</a:t>
            </a:r>
          </a:p>
        </p:txBody>
      </p:sp>
      <p:sp>
        <p:nvSpPr>
          <p:cNvPr id="5" name="Content Placeholder 4">
            <a:extLst>
              <a:ext uri="{FF2B5EF4-FFF2-40B4-BE49-F238E27FC236}">
                <a16:creationId xmlns:a16="http://schemas.microsoft.com/office/drawing/2014/main" id="{DF7C0194-C81C-1E73-5704-C4D43DB0306A}"/>
              </a:ext>
            </a:extLst>
          </p:cNvPr>
          <p:cNvSpPr>
            <a:spLocks noGrp="1"/>
          </p:cNvSpPr>
          <p:nvPr>
            <p:ph sz="half" idx="1"/>
          </p:nvPr>
        </p:nvSpPr>
        <p:spPr>
          <a:xfrm>
            <a:off x="668338" y="2478110"/>
            <a:ext cx="4831812" cy="3101788"/>
          </a:xfrm>
        </p:spPr>
        <p:txBody>
          <a:bodyPr>
            <a:noAutofit/>
          </a:bodyPr>
          <a:lstStyle/>
          <a:p>
            <a:pPr marL="268288" indent="-268288">
              <a:lnSpc>
                <a:spcPct val="150000"/>
              </a:lnSpc>
              <a:spcBef>
                <a:spcPts val="0"/>
              </a:spcBef>
              <a:spcAft>
                <a:spcPts val="0"/>
              </a:spcAft>
              <a:buFont typeface="Arial" panose="020B0604020202020204" pitchFamily="34" charset="0"/>
              <a:buChar char="•"/>
            </a:pPr>
            <a:r>
              <a:rPr lang="en-NZ" sz="1600" b="0" dirty="0">
                <a:solidFill>
                  <a:schemeClr val="tx2"/>
                </a:solidFill>
              </a:rPr>
              <a:t>Importantly, even though data exists about de-identified individuals in the IDI environment, it can never leave that environment at the individual level. </a:t>
            </a:r>
          </a:p>
          <a:p>
            <a:pPr marL="268288" indent="-268288">
              <a:lnSpc>
                <a:spcPct val="150000"/>
              </a:lnSpc>
              <a:spcBef>
                <a:spcPts val="0"/>
              </a:spcBef>
              <a:spcAft>
                <a:spcPts val="0"/>
              </a:spcAft>
              <a:buFont typeface="Arial" panose="020B0604020202020204" pitchFamily="34" charset="0"/>
              <a:buChar char="•"/>
            </a:pPr>
            <a:endParaRPr lang="en-NZ" sz="1100" b="0" dirty="0">
              <a:solidFill>
                <a:schemeClr val="tx2"/>
              </a:solidFill>
            </a:endParaRPr>
          </a:p>
          <a:p>
            <a:pPr marL="268288" indent="-268288">
              <a:lnSpc>
                <a:spcPct val="150000"/>
              </a:lnSpc>
              <a:spcBef>
                <a:spcPts val="0"/>
              </a:spcBef>
              <a:spcAft>
                <a:spcPts val="0"/>
              </a:spcAft>
              <a:buFont typeface="Arial" panose="020B0604020202020204" pitchFamily="34" charset="0"/>
              <a:buChar char="•"/>
            </a:pPr>
            <a:r>
              <a:rPr lang="en-NZ" sz="1600" b="0" dirty="0">
                <a:solidFill>
                  <a:schemeClr val="tx2"/>
                </a:solidFill>
              </a:rPr>
              <a:t>All data extracted from the IDI for analytics is </a:t>
            </a:r>
            <a:r>
              <a:rPr lang="en-NZ" sz="1600" b="0" dirty="0" err="1">
                <a:solidFill>
                  <a:schemeClr val="tx2"/>
                </a:solidFill>
              </a:rPr>
              <a:t>confidentialised</a:t>
            </a:r>
            <a:r>
              <a:rPr lang="en-NZ" sz="1600" b="0" dirty="0">
                <a:solidFill>
                  <a:schemeClr val="tx2"/>
                </a:solidFill>
              </a:rPr>
              <a:t> to ensure no individuals in the data can be identified. Stats NZ ensures that data is only used safely in ways that benefit New Zealanders.</a:t>
            </a:r>
            <a:endParaRPr lang="en-US" sz="1200" dirty="0">
              <a:solidFill>
                <a:schemeClr val="tx2"/>
              </a:solidFill>
            </a:endParaRPr>
          </a:p>
        </p:txBody>
      </p:sp>
      <p:sp>
        <p:nvSpPr>
          <p:cNvPr id="11" name="Footer Placeholder 10">
            <a:extLst>
              <a:ext uri="{FF2B5EF4-FFF2-40B4-BE49-F238E27FC236}">
                <a16:creationId xmlns:a16="http://schemas.microsoft.com/office/drawing/2014/main" id="{3B186EA0-3F0D-EA33-41FD-4D6345C87296}"/>
              </a:ext>
            </a:extLst>
          </p:cNvPr>
          <p:cNvSpPr>
            <a:spLocks noGrp="1"/>
          </p:cNvSpPr>
          <p:nvPr>
            <p:ph type="ftr" sz="quarter" idx="13"/>
          </p:nvPr>
        </p:nvSpPr>
        <p:spPr/>
        <p:txBody>
          <a:bodyPr/>
          <a:lstStyle/>
          <a:p>
            <a:r>
              <a:rPr lang="en-US" b="1">
                <a:solidFill>
                  <a:srgbClr val="767676"/>
                </a:solidFill>
              </a:rPr>
              <a:t>Social Investment Agency | Toi Hau Tāngata</a:t>
            </a:r>
            <a:endParaRPr lang="en-US" b="1" dirty="0">
              <a:solidFill>
                <a:srgbClr val="767676"/>
              </a:solidFill>
            </a:endParaRPr>
          </a:p>
        </p:txBody>
      </p:sp>
      <p:sp>
        <p:nvSpPr>
          <p:cNvPr id="12" name="Slide Number Placeholder 11">
            <a:extLst>
              <a:ext uri="{FF2B5EF4-FFF2-40B4-BE49-F238E27FC236}">
                <a16:creationId xmlns:a16="http://schemas.microsoft.com/office/drawing/2014/main" id="{9D834CB5-8D46-D07C-7126-FFB4E60A6B1D}"/>
              </a:ext>
            </a:extLst>
          </p:cNvPr>
          <p:cNvSpPr>
            <a:spLocks noGrp="1"/>
          </p:cNvSpPr>
          <p:nvPr>
            <p:ph type="sldNum" sz="quarter" idx="12"/>
          </p:nvPr>
        </p:nvSpPr>
        <p:spPr/>
        <p:txBody>
          <a:bodyPr/>
          <a:lstStyle/>
          <a:p>
            <a:fld id="{3E9C5304-6F8E-8C4A-96E8-070B5C30F21A}" type="slidenum">
              <a:rPr lang="en-US" smtClean="0"/>
              <a:t>9</a:t>
            </a:fld>
            <a:endParaRPr lang="en-US"/>
          </a:p>
        </p:txBody>
      </p:sp>
      <p:pic>
        <p:nvPicPr>
          <p:cNvPr id="3" name="Picture 2" descr="A close-up of a document&#10;&#10;AI-generated content may be incorrect.">
            <a:extLst>
              <a:ext uri="{FF2B5EF4-FFF2-40B4-BE49-F238E27FC236}">
                <a16:creationId xmlns:a16="http://schemas.microsoft.com/office/drawing/2014/main" id="{5CF3623C-6E6D-75D9-6BE4-8D731EDDE8DF}"/>
              </a:ext>
            </a:extLst>
          </p:cNvPr>
          <p:cNvPicPr>
            <a:picLocks noChangeAspect="1"/>
          </p:cNvPicPr>
          <p:nvPr/>
        </p:nvPicPr>
        <p:blipFill>
          <a:blip r:embed="rId3"/>
          <a:stretch>
            <a:fillRect/>
          </a:stretch>
        </p:blipFill>
        <p:spPr>
          <a:xfrm>
            <a:off x="6036414" y="2593732"/>
            <a:ext cx="3201248" cy="1670536"/>
          </a:xfrm>
          <a:prstGeom prst="rect">
            <a:avLst/>
          </a:prstGeom>
        </p:spPr>
      </p:pic>
      <p:sp>
        <p:nvSpPr>
          <p:cNvPr id="2" name="Content Placeholder 4">
            <a:extLst>
              <a:ext uri="{FF2B5EF4-FFF2-40B4-BE49-F238E27FC236}">
                <a16:creationId xmlns:a16="http://schemas.microsoft.com/office/drawing/2014/main" id="{AB0903BD-5782-15F3-9D28-268021CA0270}"/>
              </a:ext>
            </a:extLst>
          </p:cNvPr>
          <p:cNvSpPr txBox="1">
            <a:spLocks/>
          </p:cNvSpPr>
          <p:nvPr/>
        </p:nvSpPr>
        <p:spPr>
          <a:xfrm>
            <a:off x="668338" y="1464448"/>
            <a:ext cx="8138778" cy="1013662"/>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spcAft>
                <a:spcPts val="400"/>
              </a:spcAft>
              <a:buFontTx/>
              <a:buNone/>
              <a:defRPr sz="20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400"/>
              </a:spcBef>
              <a:spcAft>
                <a:spcPts val="400"/>
              </a:spcAft>
              <a:buFontTx/>
              <a:buNone/>
              <a:defRPr sz="1800" kern="1200">
                <a:solidFill>
                  <a:schemeClr val="tx1"/>
                </a:solidFill>
                <a:latin typeface="+mn-lt"/>
                <a:ea typeface="+mn-ea"/>
                <a:cs typeface="+mn-cs"/>
              </a:defRPr>
            </a:lvl2pPr>
            <a:lvl3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90000"/>
              </a:lnSpc>
              <a:spcBef>
                <a:spcPts val="400"/>
              </a:spcBef>
              <a:spcAft>
                <a:spcPts val="400"/>
              </a:spcAft>
              <a:buClr>
                <a:srgbClr val="979AA0"/>
              </a:buClr>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spcAft>
                <a:spcPts val="400"/>
              </a:spcAft>
              <a:buFontTx/>
              <a:buNone/>
              <a:defRPr sz="1600" b="1" kern="1200">
                <a:solidFill>
                  <a:schemeClr val="accent3"/>
                </a:solidFill>
                <a:latin typeface="+mn-lt"/>
                <a:ea typeface="+mn-ea"/>
                <a:cs typeface="+mn-cs"/>
              </a:defRPr>
            </a:lvl5pPr>
            <a:lvl6pPr marL="0" indent="0" algn="l" defTabSz="914400" rtl="0" eaLnBrk="1" latinLnBrk="0" hangingPunct="1">
              <a:lnSpc>
                <a:spcPct val="90000"/>
              </a:lnSpc>
              <a:spcBef>
                <a:spcPts val="400"/>
              </a:spcBef>
              <a:spcAft>
                <a:spcPts val="400"/>
              </a:spcAft>
              <a:buFontTx/>
              <a:buNone/>
              <a:defRPr sz="1400" kern="1200">
                <a:solidFill>
                  <a:schemeClr val="tx1"/>
                </a:solidFill>
                <a:latin typeface="+mn-lt"/>
                <a:ea typeface="+mn-ea"/>
                <a:cs typeface="+mn-cs"/>
              </a:defRPr>
            </a:lvl6pPr>
            <a:lvl7pPr marL="216000" indent="-216000"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pPr>
            <a:r>
              <a:rPr lang="en-NZ" sz="1600" dirty="0"/>
              <a:t>No. Data in the IDI is de-identified. This means information like names, dates of birth, and addresses have been removed so that no one individual can be identified.</a:t>
            </a:r>
            <a:endParaRPr lang="en-US" sz="1200" dirty="0"/>
          </a:p>
        </p:txBody>
      </p:sp>
    </p:spTree>
    <p:extLst>
      <p:ext uri="{BB962C8B-B14F-4D97-AF65-F5344CB8AC3E}">
        <p14:creationId xmlns:p14="http://schemas.microsoft.com/office/powerpoint/2010/main" val="2701929104"/>
      </p:ext>
    </p:extLst>
  </p:cSld>
  <p:clrMapOvr>
    <a:masterClrMapping/>
  </p:clrMapOvr>
</p:sld>
</file>

<file path=ppt/theme/theme1.xml><?xml version="1.0" encoding="utf-8"?>
<a:theme xmlns:a="http://schemas.openxmlformats.org/drawingml/2006/main" name="Office Theme">
  <a:themeElements>
    <a:clrScheme name="SIA 2">
      <a:dk1>
        <a:srgbClr val="000000"/>
      </a:dk1>
      <a:lt1>
        <a:srgbClr val="FFFFFF"/>
      </a:lt1>
      <a:dk2>
        <a:srgbClr val="2A2A3E"/>
      </a:dk2>
      <a:lt2>
        <a:srgbClr val="C6C8C9"/>
      </a:lt2>
      <a:accent1>
        <a:srgbClr val="26567F"/>
      </a:accent1>
      <a:accent2>
        <a:srgbClr val="2C86B3"/>
      </a:accent2>
      <a:accent3>
        <a:srgbClr val="007987"/>
      </a:accent3>
      <a:accent4>
        <a:srgbClr val="3A9CAE"/>
      </a:accent4>
      <a:accent5>
        <a:srgbClr val="ED1C24"/>
      </a:accent5>
      <a:accent6>
        <a:srgbClr val="E8731B"/>
      </a:accent6>
      <a:hlink>
        <a:srgbClr val="26567F"/>
      </a:hlink>
      <a:folHlink>
        <a:srgbClr val="979AA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065858-20d4-424d-b1fe-701ec6652fd2">
      <Terms xmlns="http://schemas.microsoft.com/office/infopath/2007/PartnerControls"/>
    </lcf76f155ced4ddcb4097134ff3c332f>
    <ApplicationNumber xmlns="53065858-20d4-424d-b1fe-701ec6652fd2" xsi:nil="true"/>
    <_ip_UnifiedCompliancePolicyUIAction xmlns="http://schemas.microsoft.com/sharepoint/v3" xsi:nil="true"/>
    <Signedoff xmlns="53065858-20d4-424d-b1fe-701ec6652fd2">No</Signedoff>
    <_ip_UnifiedCompliancePolicyProperties xmlns="http://schemas.microsoft.com/sharepoint/v3" xsi:nil="true"/>
    <Notes xmlns="53065858-20d4-424d-b1fe-701ec6652fd2" xsi:nil="true"/>
    <VideoNumber xmlns="53065858-20d4-424d-b1fe-701ec6652fd2" xsi:nil="true"/>
    <Ref xmlns="53065858-20d4-424d-b1fe-701ec6652fd2">CC-00</Ref>
    <TaxCatchAll xmlns="2ba537ea-1f72-4225-8f68-42c57203a4f0" xsi:nil="true"/>
    <_dlc_DocId xmlns="2ba537ea-1f72-4225-8f68-42c57203a4f0">INFO-1932211970-12361</_dlc_DocId>
    <_dlc_DocIdUrl xmlns="2ba537ea-1f72-4225-8f68-42c57203a4f0">
      <Url>https://msdgovtnz.sharepoint.com/sites/SWA-WRK-Improving-Social-Outcomes/_layouts/15/DocIdRedir.aspx?ID=INFO-1932211970-12361</Url>
      <Description>INFO-1932211970-12361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DA9B798C3A57249B6565B03F8200973" ma:contentTypeVersion="28" ma:contentTypeDescription="Create a new document." ma:contentTypeScope="" ma:versionID="f018843584b8149bcf3d1a9d4da73a31">
  <xsd:schema xmlns:xsd="http://www.w3.org/2001/XMLSchema" xmlns:xs="http://www.w3.org/2001/XMLSchema" xmlns:p="http://schemas.microsoft.com/office/2006/metadata/properties" xmlns:ns1="http://schemas.microsoft.com/sharepoint/v3" xmlns:ns2="2ba537ea-1f72-4225-8f68-42c57203a4f0" xmlns:ns3="53065858-20d4-424d-b1fe-701ec6652fd2" targetNamespace="http://schemas.microsoft.com/office/2006/metadata/properties" ma:root="true" ma:fieldsID="d75738b5ad9268662f5c28371a07de2f" ns1:_="" ns2:_="" ns3:_="">
    <xsd:import namespace="http://schemas.microsoft.com/sharepoint/v3"/>
    <xsd:import namespace="2ba537ea-1f72-4225-8f68-42c57203a4f0"/>
    <xsd:import namespace="53065858-20d4-424d-b1fe-701ec6652fd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SearchProperties" minOccurs="0"/>
                <xsd:element ref="ns1:_ip_UnifiedCompliancePolicyProperties" minOccurs="0"/>
                <xsd:element ref="ns1:_ip_UnifiedCompliancePolicyUIAction" minOccurs="0"/>
                <xsd:element ref="ns3:Signedoff"/>
                <xsd:element ref="ns3:Notes" minOccurs="0"/>
                <xsd:element ref="ns3:Ref" minOccurs="0"/>
                <xsd:element ref="ns3:MediaLengthInSeconds" minOccurs="0"/>
                <xsd:element ref="ns3:ApplicationNumber" minOccurs="0"/>
                <xsd:element ref="ns3:MediaServiceBillingMetadata" minOccurs="0"/>
                <xsd:element ref="ns3:Video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a537ea-1f72-4225-8f68-42c57203a4f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dfba2da-108e-4f0e-9510-29a2642c1793}" ma:internalName="TaxCatchAll" ma:showField="CatchAllData" ma:web="2ba537ea-1f72-4225-8f68-42c57203a4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065858-20d4-424d-b1fe-701ec6652f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Signedoff" ma:index="27" ma:displayName="Signed off/presented" ma:default="No" ma:format="Dropdown" ma:internalName="Signedoff">
      <xsd:simpleType>
        <xsd:restriction base="dms:Text">
          <xsd:maxLength value="255"/>
        </xsd:restriction>
      </xsd:simpleType>
    </xsd:element>
    <xsd:element name="Notes" ma:index="28" nillable="true" ma:displayName="Notes" ma:format="Dropdown" ma:internalName="Notes">
      <xsd:simpleType>
        <xsd:restriction base="dms:Note">
          <xsd:maxLength value="255"/>
        </xsd:restriction>
      </xsd:simpleType>
    </xsd:element>
    <xsd:element name="Ref" ma:index="29" nillable="true" ma:displayName="Ref" ma:default="CC-00" ma:format="Dropdown" ma:internalName="Ref">
      <xsd:simpleType>
        <xsd:restriction base="dms:Text">
          <xsd:maxLength value="255"/>
        </xsd:restriction>
      </xsd:simpleType>
    </xsd:element>
    <xsd:element name="MediaLengthInSeconds" ma:index="30" nillable="true" ma:displayName="MediaLengthInSeconds" ma:hidden="true" ma:internalName="MediaLengthInSeconds" ma:readOnly="true">
      <xsd:simpleType>
        <xsd:restriction base="dms:Unknown"/>
      </xsd:simpleType>
    </xsd:element>
    <xsd:element name="ApplicationNumber" ma:index="31" nillable="true" ma:displayName="Application Number " ma:format="Dropdown" ma:internalName="ApplicationNumber">
      <xsd:simpleType>
        <xsd:restriction base="dms:Text">
          <xsd:maxLength value="255"/>
        </xsd:restriction>
      </xsd:simpleType>
    </xsd:element>
    <xsd:element name="MediaServiceBillingMetadata" ma:index="32" nillable="true" ma:displayName="MediaServiceBillingMetadata" ma:hidden="true" ma:internalName="MediaServiceBillingMetadata" ma:readOnly="true">
      <xsd:simpleType>
        <xsd:restriction base="dms:Note"/>
      </xsd:simpleType>
    </xsd:element>
    <xsd:element name="VideoNumber" ma:index="33" nillable="true" ma:displayName="Video Number" ma:format="Dropdown" ma:internalName="VideoNumb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2CE1F3-C826-4331-9659-0D31CCC5E52D}">
  <ds:schemaRefs>
    <ds:schemaRef ds:uri="http://schemas.microsoft.com/sharepoint/v3/contenttype/forms"/>
  </ds:schemaRefs>
</ds:datastoreItem>
</file>

<file path=customXml/itemProps2.xml><?xml version="1.0" encoding="utf-8"?>
<ds:datastoreItem xmlns:ds="http://schemas.openxmlformats.org/officeDocument/2006/customXml" ds:itemID="{D362B6A7-A332-4B37-964F-7C08978E3F28}">
  <ds:schemaRefs>
    <ds:schemaRef ds:uri="http://schemas.microsoft.com/office/2006/metadata/properties"/>
    <ds:schemaRef ds:uri="2ba537ea-1f72-4225-8f68-42c57203a4f0"/>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53065858-20d4-424d-b1fe-701ec6652fd2"/>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BC83082-0724-42FD-A65B-A8587DCC0123}">
  <ds:schemaRefs>
    <ds:schemaRef ds:uri="http://schemas.microsoft.com/sharepoint/events"/>
  </ds:schemaRefs>
</ds:datastoreItem>
</file>

<file path=customXml/itemProps4.xml><?xml version="1.0" encoding="utf-8"?>
<ds:datastoreItem xmlns:ds="http://schemas.openxmlformats.org/officeDocument/2006/customXml" ds:itemID="{44A6125F-BCD0-4CDC-98CF-17296C6C5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a537ea-1f72-4225-8f68-42c57203a4f0"/>
    <ds:schemaRef ds:uri="53065858-20d4-424d-b1fe-701ec6652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23009</TotalTime>
  <Words>1845</Words>
  <Application>Microsoft Office PowerPoint</Application>
  <PresentationFormat>A4 Paper (210x297 mm)</PresentationFormat>
  <Paragraphs>156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Yu Mincho</vt:lpstr>
      <vt:lpstr>Aptos</vt:lpstr>
      <vt:lpstr>Arial</vt:lpstr>
      <vt:lpstr>Calibri</vt:lpstr>
      <vt:lpstr>Office Theme</vt:lpstr>
      <vt:lpstr>Introduction to the Integrated Data Infrastructure (IDI) </vt:lpstr>
      <vt:lpstr>What is the IDI?</vt:lpstr>
      <vt:lpstr>What is the IDI?</vt:lpstr>
      <vt:lpstr>Why provide data to the IDI?</vt:lpstr>
      <vt:lpstr>Why provide data to the IDI?</vt:lpstr>
      <vt:lpstr>How is the data protected?</vt:lpstr>
      <vt:lpstr>What is the ‘5 Safes’ framework?</vt:lpstr>
      <vt:lpstr>What is the 'Nga Tikanga Paihere’ Framework?</vt:lpstr>
      <vt:lpstr>Can individuals be identified within the IDI?</vt:lpstr>
      <vt:lpstr>What is de-identified data?</vt:lpstr>
      <vt:lpstr>How is data de-identified?</vt:lpstr>
      <vt:lpstr>What does data aggregation mean?</vt:lpstr>
      <vt:lpstr>What does rounding mean?</vt:lpstr>
      <vt:lpstr>What does suppression mean?</vt:lpstr>
      <vt:lpstr>Who can access my data?</vt:lpstr>
      <vt:lpstr>What the IDI is not</vt:lpstr>
      <vt:lpstr>Example of how IDI data is used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Lloyd</dc:creator>
  <cp:lastModifiedBy>Heather McDonald</cp:lastModifiedBy>
  <cp:revision>49</cp:revision>
  <dcterms:created xsi:type="dcterms:W3CDTF">2024-06-18T21:59:18Z</dcterms:created>
  <dcterms:modified xsi:type="dcterms:W3CDTF">2026-06-30T00:18:06Z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2024-07-02T23:57:57Z</vt:lpwstr>
  </property>
  <property fmtid="{D5CDD505-2E9C-101B-9397-08002B2CF9AE}" pid="4" name="MSIP_Label_f43e46a9-9901-46e9-bfae-bb6189d4cb66_Method">
    <vt:lpwstr>Standard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bb8b8099-cb77-49af-8f95-f47e3c9f6bc7</vt:lpwstr>
  </property>
  <property fmtid="{D5CDD505-2E9C-101B-9397-08002B2CF9AE}" pid="8" name="MSIP_Label_f43e46a9-9901-46e9-bfae-bb6189d4cb66_ContentBits">
    <vt:lpwstr>1</vt:lpwstr>
  </property>
  <property fmtid="{D5CDD505-2E9C-101B-9397-08002B2CF9AE}" pid="9" name="ClassificationContentMarkingHeaderLocations">
    <vt:lpwstr>Office Theme:5</vt:lpwstr>
  </property>
  <property fmtid="{D5CDD505-2E9C-101B-9397-08002B2CF9AE}" pid="10" name="ClassificationContentMarkingHeaderText">
    <vt:lpwstr>IN-CONFIDENCE</vt:lpwstr>
  </property>
  <property fmtid="{D5CDD505-2E9C-101B-9397-08002B2CF9AE}" pid="11" name="ContentTypeId">
    <vt:lpwstr>0x0101006DA9B798C3A57249B6565B03F8200973</vt:lpwstr>
  </property>
  <property fmtid="{D5CDD505-2E9C-101B-9397-08002B2CF9AE}" pid="12" name="_dlc_DocIdItemGuid">
    <vt:lpwstr>2f36551a-9b55-4be1-84a5-91fdb044f81a</vt:lpwstr>
  </property>
  <property fmtid="{D5CDD505-2E9C-101B-9397-08002B2CF9AE}" pid="13" name="MediaServiceImageTags">
    <vt:lpwstr/>
  </property>
</Properties>
</file>