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2" r:id="rId4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9631" autoAdjust="0"/>
  </p:normalViewPr>
  <p:slideViewPr>
    <p:cSldViewPr>
      <p:cViewPr varScale="1">
        <p:scale>
          <a:sx n="101" d="100"/>
          <a:sy n="101" d="100"/>
        </p:scale>
        <p:origin x="14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66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EB2C3-ACFE-4D61-8636-7ECDA731BB02}" type="datetimeFigureOut">
              <a:rPr lang="en-NZ" smtClean="0"/>
              <a:t>18/11/2016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3D5DA-8EA9-45A0-A9A4-D8FF697632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60363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47416" y="289149"/>
            <a:ext cx="3346946" cy="25112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63241" y="2953445"/>
            <a:ext cx="6480720" cy="684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11709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47838" y="288925"/>
            <a:ext cx="3346450" cy="2511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046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47838" y="288925"/>
            <a:ext cx="3346450" cy="2511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011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47838" y="288925"/>
            <a:ext cx="3346450" cy="2511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01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9FEB-4B40-4A37-A266-2E1B637834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51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5FFBC-5B86-4FA6-AC77-64DDAEB09D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83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17885-ED35-456B-A029-440C1B708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02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E3BA-8C1D-4569-BF3E-0176023A33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4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0F6ED-4539-41A0-8A59-6D7854F94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04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CCEAE-292A-4032-B02C-7F87E59FE0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20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28553-F2A3-42D0-90E3-BB117320F5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73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5CAF4-E0A3-45FF-B8BA-17CAE6CAB6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04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A80BF-1DD5-47F0-8D5B-6578E2258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70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B5D13-F68A-4111-9228-A20366189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39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4EC02-A272-4C3C-80CA-88C649077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19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AA5E3D1-5DE2-42AE-89B5-9826F52CF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179762"/>
            <a:ext cx="9144000" cy="19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hangingPunct="1">
              <a:defRPr/>
            </a:pPr>
            <a:r>
              <a:rPr lang="en-NZ" altLang="en-US" b="1" kern="0" dirty="0" err="1">
                <a:solidFill>
                  <a:schemeClr val="tx1"/>
                </a:solidFill>
                <a:latin typeface="Corbel" pitchFamily="34" charset="0"/>
              </a:rPr>
              <a:t>Ko</a:t>
            </a:r>
            <a:r>
              <a:rPr lang="en-NZ" altLang="en-US" b="1" kern="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NZ" altLang="en-US" b="1" kern="0" dirty="0" smtClean="0">
                <a:solidFill>
                  <a:schemeClr val="tx1"/>
                </a:solidFill>
                <a:latin typeface="Corbel" pitchFamily="34" charset="0"/>
              </a:rPr>
              <a:t>Au Te Whenua </a:t>
            </a:r>
          </a:p>
          <a:p>
            <a:pPr eaLnBrk="1" hangingPunct="1">
              <a:defRPr/>
            </a:pPr>
            <a:r>
              <a:rPr lang="en-NZ" altLang="en-US" b="1" kern="0" dirty="0" err="1" smtClean="0">
                <a:solidFill>
                  <a:schemeClr val="tx1"/>
                </a:solidFill>
                <a:latin typeface="Corbel" pitchFamily="34" charset="0"/>
              </a:rPr>
              <a:t>Ko</a:t>
            </a:r>
            <a:r>
              <a:rPr lang="en-NZ" altLang="en-US" b="1" kern="0" dirty="0" smtClean="0">
                <a:solidFill>
                  <a:schemeClr val="tx1"/>
                </a:solidFill>
                <a:latin typeface="Corbel" pitchFamily="34" charset="0"/>
              </a:rPr>
              <a:t> Te Whenua </a:t>
            </a:r>
            <a:r>
              <a:rPr lang="en-NZ" altLang="en-US" b="1" kern="0" dirty="0" err="1" smtClean="0">
                <a:solidFill>
                  <a:schemeClr val="tx1"/>
                </a:solidFill>
                <a:latin typeface="Corbel" pitchFamily="34" charset="0"/>
              </a:rPr>
              <a:t>Ko</a:t>
            </a:r>
            <a:r>
              <a:rPr lang="en-NZ" altLang="en-US" b="1" kern="0" dirty="0" smtClean="0">
                <a:solidFill>
                  <a:schemeClr val="tx1"/>
                </a:solidFill>
                <a:latin typeface="Corbel" pitchFamily="34" charset="0"/>
              </a:rPr>
              <a:t> Au</a:t>
            </a:r>
          </a:p>
          <a:p>
            <a:pPr eaLnBrk="1" hangingPunct="1">
              <a:defRPr/>
            </a:pPr>
            <a:r>
              <a:rPr lang="en-NZ" altLang="en-US" sz="4200" kern="0" dirty="0" smtClean="0">
                <a:solidFill>
                  <a:schemeClr val="tx1"/>
                </a:solidFill>
                <a:latin typeface="Corbel" pitchFamily="34" charset="0"/>
              </a:rPr>
              <a:t>Shared Services’ Hub</a:t>
            </a:r>
          </a:p>
          <a:p>
            <a:pPr eaLnBrk="1" hangingPunct="1">
              <a:defRPr/>
            </a:pPr>
            <a:r>
              <a:rPr lang="en-NZ" altLang="en-US" sz="2000" kern="0" dirty="0" smtClean="0">
                <a:solidFill>
                  <a:schemeClr val="tx1"/>
                </a:solidFill>
                <a:latin typeface="Corbel" pitchFamily="34" charset="0"/>
              </a:rPr>
              <a:t>4</a:t>
            </a:r>
            <a:r>
              <a:rPr lang="en-NZ" altLang="en-US" sz="2000" kern="0" baseline="30000" dirty="0" smtClean="0">
                <a:solidFill>
                  <a:schemeClr val="tx1"/>
                </a:solidFill>
                <a:latin typeface="Corbel" pitchFamily="34" charset="0"/>
              </a:rPr>
              <a:t>th</a:t>
            </a:r>
            <a:r>
              <a:rPr lang="en-NZ" altLang="en-US" sz="2000" kern="0" dirty="0" smtClean="0">
                <a:solidFill>
                  <a:schemeClr val="tx1"/>
                </a:solidFill>
                <a:latin typeface="Corbel" pitchFamily="34" charset="0"/>
              </a:rPr>
              <a:t> Data Hui 22 November 2016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2843213" y="5857875"/>
            <a:ext cx="6429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NZ" altLang="en-US" sz="1400">
                <a:solidFill>
                  <a:srgbClr val="4C8C2B"/>
                </a:solidFill>
                <a:latin typeface="Corbel" pitchFamily="34" charset="0"/>
              </a:rPr>
              <a:t>Change that works: Enough support and challenge for you to risk a better future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NZ" altLang="en-US" sz="3600" dirty="0" smtClean="0">
                <a:latin typeface="Corbel" pitchFamily="34" charset="0"/>
              </a:rPr>
              <a:t>What we knew already: </a:t>
            </a:r>
          </a:p>
          <a:p>
            <a:pPr eaLnBrk="1" hangingPunct="1"/>
            <a:r>
              <a:rPr lang="en-NZ" altLang="en-US" sz="2400" dirty="0" smtClean="0">
                <a:latin typeface="Corbel" pitchFamily="34" charset="0"/>
              </a:rPr>
              <a:t>Data makes a difference</a:t>
            </a:r>
          </a:p>
          <a:p>
            <a:pPr eaLnBrk="1" hangingPunct="1"/>
            <a:r>
              <a:rPr lang="en-NZ" altLang="en-US" sz="2400" dirty="0" smtClean="0">
                <a:latin typeface="Corbel" pitchFamily="34" charset="0"/>
              </a:rPr>
              <a:t>Cost of going alone</a:t>
            </a:r>
          </a:p>
          <a:p>
            <a:pPr eaLnBrk="1" hangingPunct="1"/>
            <a:r>
              <a:rPr lang="en-NZ" altLang="en-US" sz="2400" dirty="0" smtClean="0">
                <a:latin typeface="Corbel" pitchFamily="34" charset="0"/>
              </a:rPr>
              <a:t>Cost of getting help</a:t>
            </a:r>
          </a:p>
          <a:p>
            <a:pPr eaLnBrk="1" hangingPunct="1"/>
            <a:r>
              <a:rPr lang="en-NZ" altLang="en-US" sz="2400" dirty="0" smtClean="0">
                <a:latin typeface="Corbel" pitchFamily="34" charset="0"/>
              </a:rPr>
              <a:t>Community fit and capability</a:t>
            </a:r>
          </a:p>
          <a:p>
            <a:pPr eaLnBrk="1" hangingPunct="1"/>
            <a:r>
              <a:rPr lang="en-NZ" altLang="en-US" sz="2400" dirty="0" smtClean="0">
                <a:latin typeface="Corbel" pitchFamily="34" charset="0"/>
              </a:rPr>
              <a:t>Data suspicion</a:t>
            </a:r>
          </a:p>
          <a:p>
            <a:pPr marL="0" indent="0" eaLnBrk="1" hangingPunct="1">
              <a:buNone/>
            </a:pPr>
            <a:r>
              <a:rPr lang="en-NZ" altLang="en-US" sz="3600" dirty="0" smtClean="0">
                <a:latin typeface="Corbel" pitchFamily="34" charset="0"/>
              </a:rPr>
              <a:t>What we dreamt: </a:t>
            </a:r>
          </a:p>
          <a:p>
            <a:pPr eaLnBrk="1" hangingPunct="1"/>
            <a:r>
              <a:rPr lang="en-NZ" altLang="en-US" sz="2400" dirty="0" smtClean="0">
                <a:latin typeface="Corbel" pitchFamily="34" charset="0"/>
              </a:rPr>
              <a:t>Leveraging the work first, last, always</a:t>
            </a:r>
          </a:p>
          <a:p>
            <a:pPr eaLnBrk="1" hangingPunct="1"/>
            <a:r>
              <a:rPr lang="en-NZ" altLang="en-US" sz="2400" dirty="0" smtClean="0">
                <a:latin typeface="Corbel" pitchFamily="34" charset="0"/>
              </a:rPr>
              <a:t>Coordination without collapse</a:t>
            </a:r>
          </a:p>
          <a:p>
            <a:pPr eaLnBrk="1" hangingPunct="1"/>
            <a:r>
              <a:rPr lang="en-NZ" altLang="en-US" sz="2400" dirty="0" smtClean="0">
                <a:latin typeface="Corbel" pitchFamily="34" charset="0"/>
              </a:rPr>
              <a:t>A consent-based alliance</a:t>
            </a:r>
          </a:p>
          <a:p>
            <a:pPr eaLnBrk="1" hangingPunct="1"/>
            <a:r>
              <a:rPr lang="en-NZ" altLang="en-US" sz="2400" dirty="0" smtClean="0">
                <a:latin typeface="Corbel" pitchFamily="34" charset="0"/>
              </a:rPr>
              <a:t>Data as a two-way street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92696"/>
            <a:ext cx="6264696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80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Corbel</vt:lpstr>
      <vt:lpstr>Blank Presentation</vt:lpstr>
      <vt:lpstr>PowerPoint Presentation</vt:lpstr>
      <vt:lpstr>PowerPoint Presentation</vt:lpstr>
      <vt:lpstr>PowerPoint Presentation</vt:lpstr>
    </vt:vector>
  </TitlesOfParts>
  <Company>Advertising &amp; Art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Low</dc:creator>
  <cp:lastModifiedBy>Claire Lord [SSC]</cp:lastModifiedBy>
  <cp:revision>27</cp:revision>
  <cp:lastPrinted>2016-11-11T00:29:33Z</cp:lastPrinted>
  <dcterms:created xsi:type="dcterms:W3CDTF">2008-04-07T01:57:29Z</dcterms:created>
  <dcterms:modified xsi:type="dcterms:W3CDTF">2016-11-17T19:21:29Z</dcterms:modified>
</cp:coreProperties>
</file>