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0" r:id="rId2"/>
    <p:sldId id="268" r:id="rId3"/>
    <p:sldId id="269" r:id="rId4"/>
    <p:sldId id="256" r:id="rId5"/>
    <p:sldId id="259" r:id="rId6"/>
    <p:sldId id="270" r:id="rId7"/>
    <p:sldId id="264" r:id="rId8"/>
    <p:sldId id="263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3011"/>
  </p:normalViewPr>
  <p:slideViewPr>
    <p:cSldViewPr snapToGrid="0" snapToObjects="1">
      <p:cViewPr varScale="1">
        <p:scale>
          <a:sx n="93" d="100"/>
          <a:sy n="93" d="100"/>
        </p:scale>
        <p:origin x="20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359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58965-4769-B244-B3A2-C462ED62675C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EE33A-E93C-894A-BAE6-726779ACB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E33A-E93C-894A-BAE6-726779ACB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0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 diagrams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E33A-E93C-894A-BAE6-726779ACB7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7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Recap last data hui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E33A-E93C-894A-BAE6-726779ACB7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4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r>
              <a:rPr lang="en-US" baseline="0" dirty="0" smtClean="0"/>
              <a:t> last 5 months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E33A-E93C-894A-BAE6-726779ACB7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82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 Customer</a:t>
            </a:r>
            <a:r>
              <a:rPr lang="en-US" baseline="0" dirty="0" smtClean="0"/>
              <a:t> Groups concept: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Explain</a:t>
            </a:r>
            <a:r>
              <a:rPr lang="en-US" baseline="0" dirty="0" smtClean="0"/>
              <a:t> the d</a:t>
            </a:r>
            <a:r>
              <a:rPr lang="en-US" dirty="0" smtClean="0"/>
              <a:t>ifference</a:t>
            </a:r>
            <a:r>
              <a:rPr lang="en-US" baseline="0" dirty="0" smtClean="0"/>
              <a:t> between NGOs and Govt.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Language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Value exchange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E33A-E93C-894A-BAE6-726779ACB7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09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NGO model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E33A-E93C-894A-BAE6-726779ACB7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1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 diagrams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E33A-E93C-894A-BAE6-726779ACB7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7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supporting this? list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E33A-E93C-894A-BAE6-726779ACB7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2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Timeline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E33A-E93C-894A-BAE6-726779ACB7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7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Customer Groups Summary Statement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E33A-E93C-894A-BAE6-726779ACB7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4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E527-4130-9C49-BB8E-60D04A2A17B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4604-6770-1348-B325-9AE139ADA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4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E527-4130-9C49-BB8E-60D04A2A17B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4604-6770-1348-B325-9AE139ADA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E527-4130-9C49-BB8E-60D04A2A17B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4604-6770-1348-B325-9AE139ADA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2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E527-4130-9C49-BB8E-60D04A2A17B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4604-6770-1348-B325-9AE139ADA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8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E527-4130-9C49-BB8E-60D04A2A17B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4604-6770-1348-B325-9AE139ADA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E527-4130-9C49-BB8E-60D04A2A17B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4604-6770-1348-B325-9AE139ADA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E527-4130-9C49-BB8E-60D04A2A17B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4604-6770-1348-B325-9AE139ADA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9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E527-4130-9C49-BB8E-60D04A2A17B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4604-6770-1348-B325-9AE139ADA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7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E527-4130-9C49-BB8E-60D04A2A17B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4604-6770-1348-B325-9AE139ADA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5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E527-4130-9C49-BB8E-60D04A2A17B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4604-6770-1348-B325-9AE139ADA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6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E527-4130-9C49-BB8E-60D04A2A17B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4604-6770-1348-B325-9AE139ADA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1E527-4130-9C49-BB8E-60D04A2A17B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4604-6770-1348-B325-9AE139ADA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0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3286" y="-130629"/>
            <a:ext cx="9535886" cy="7119258"/>
          </a:xfrm>
          <a:prstGeom prst="rect">
            <a:avLst/>
          </a:prstGeom>
          <a:solidFill>
            <a:srgbClr val="232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" y="9000"/>
            <a:ext cx="912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" y="9000"/>
            <a:ext cx="912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9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" y="9000"/>
            <a:ext cx="912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" y="9000"/>
            <a:ext cx="912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" y="9000"/>
            <a:ext cx="912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" y="9000"/>
            <a:ext cx="912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7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" y="9000"/>
            <a:ext cx="912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1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" y="9000"/>
            <a:ext cx="912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3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" y="9000"/>
            <a:ext cx="912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" y="9000"/>
            <a:ext cx="912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9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7532</TotalTime>
  <Words>52</Words>
  <Application>Microsoft Office PowerPoint</Application>
  <PresentationFormat>On-screen Show (4:3)</PresentationFormat>
  <Paragraphs>23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Greenbrook</dc:creator>
  <cp:lastModifiedBy>Claire Lord [SSC]</cp:lastModifiedBy>
  <cp:revision>45</cp:revision>
  <dcterms:created xsi:type="dcterms:W3CDTF">2016-11-10T23:15:10Z</dcterms:created>
  <dcterms:modified xsi:type="dcterms:W3CDTF">2016-11-21T00:06:25Z</dcterms:modified>
</cp:coreProperties>
</file>